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  <p:sldMasterId id="2147483682" r:id="rId3"/>
    <p:sldMasterId id="2147483694" r:id="rId4"/>
  </p:sldMasterIdLst>
  <p:notesMasterIdLst>
    <p:notesMasterId r:id="rId24"/>
  </p:notesMasterIdLst>
  <p:sldIdLst>
    <p:sldId id="256" r:id="rId5"/>
    <p:sldId id="257" r:id="rId6"/>
    <p:sldId id="258" r:id="rId7"/>
    <p:sldId id="351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350" r:id="rId16"/>
    <p:sldId id="297" r:id="rId17"/>
    <p:sldId id="298" r:id="rId18"/>
    <p:sldId id="352" r:id="rId19"/>
    <p:sldId id="353" r:id="rId20"/>
    <p:sldId id="356" r:id="rId21"/>
    <p:sldId id="358" r:id="rId22"/>
    <p:sldId id="357" r:id="rId23"/>
  </p:sldIdLst>
  <p:sldSz cx="12192000" cy="6858000"/>
  <p:notesSz cx="9928225" cy="6797675"/>
  <p:embeddedFontLs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pos="3840">
          <p15:clr>
            <a:srgbClr val="A4A3A4"/>
          </p15:clr>
        </p15:guide>
        <p15:guide id="2" orient="horz" pos="1933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09" roundtripDataSignature="AMtx7mganmJpTksxD5ZtFN+/CeYIObYQ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A9EC3000-EAC1-49D5-87E0-BA97B6C60DA0}">
  <a:tblStyle styleId="{A9EC3000-EAC1-49D5-87E0-BA97B6C60DA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AF0E8"/>
          </a:solidFill>
        </a:fill>
      </a:tcStyle>
    </a:wholeTbl>
    <a:band1H>
      <a:tcTxStyle b="off" i="off"/>
      <a:tcStyle>
        <a:tcBdr/>
        <a:fill>
          <a:solidFill>
            <a:srgbClr val="D3DFCD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3DFCD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8" autoAdjust="0"/>
    <p:restoredTop sz="94660"/>
  </p:normalViewPr>
  <p:slideViewPr>
    <p:cSldViewPr snapToGrid="0">
      <p:cViewPr>
        <p:scale>
          <a:sx n="76" d="100"/>
          <a:sy n="76" d="100"/>
        </p:scale>
        <p:origin x="-120" y="-72"/>
      </p:cViewPr>
      <p:guideLst>
        <p:guide orient="horz" pos="193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109" Type="http://customschemas.google.com/relationships/presentationmetadata" Target="meta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11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11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1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3697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6612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5328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70188" y="517525"/>
            <a:ext cx="4608512" cy="2592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5" name="Google Shape;905;p1:notes"/>
          <p:cNvSpPr txBox="1">
            <a:spLocks noGrp="1"/>
          </p:cNvSpPr>
          <p:nvPr>
            <p:ph type="body" idx="1"/>
          </p:nvPr>
        </p:nvSpPr>
        <p:spPr>
          <a:xfrm>
            <a:off x="1014885" y="3282710"/>
            <a:ext cx="8119081" cy="310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:notes"/>
          <p:cNvSpPr txBox="1">
            <a:spLocks noGrp="1"/>
          </p:cNvSpPr>
          <p:nvPr>
            <p:ph type="sldNum" idx="12"/>
          </p:nvPr>
        </p:nvSpPr>
        <p:spPr>
          <a:xfrm>
            <a:off x="5748667" y="6564223"/>
            <a:ext cx="4397835" cy="345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ru-RU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59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0" name="Google Shape;145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59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0" name="Google Shape;145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61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7" name="Google Shape;1457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62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3" name="Google Shape;148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2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5" name="Google Shape;9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3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3" name="Google Shape;9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41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9" name="Google Shape;139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42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1" name="Google Shape;141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45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1" name="Google Shape;142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46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8" name="Google Shape;142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47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6" name="Google Shape;143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4:notes"/>
          <p:cNvSpPr txBox="1">
            <a:spLocks noGrp="1"/>
          </p:cNvSpPr>
          <p:nvPr>
            <p:ph type="body" idx="1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3" name="Google Shape;144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4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4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4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9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9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9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0"/>
          <p:cNvSpPr txBox="1">
            <a:spLocks noGrp="1"/>
          </p:cNvSpPr>
          <p:nvPr>
            <p:ph type="body"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1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30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0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1"/>
          <p:cNvSpPr>
            <a:spLocks noGrp="1"/>
          </p:cNvSpPr>
          <p:nvPr>
            <p:ph type="pic" idx="2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31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1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2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2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2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2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3"/>
          <p:cNvSpPr txBox="1">
            <a:spLocks noGrp="1"/>
          </p:cNvSpPr>
          <p:nvPr>
            <p:ph type="title"/>
          </p:nvPr>
        </p:nvSpPr>
        <p:spPr>
          <a:xfrm rot="5400000">
            <a:off x="7133432" y="1956597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3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3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3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3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 3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4"/>
          <p:cNvSpPr/>
          <p:nvPr/>
        </p:nvSpPr>
        <p:spPr>
          <a:xfrm>
            <a:off x="0" y="6762751"/>
            <a:ext cx="12192000" cy="103656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4"/>
          <p:cNvSpPr txBox="1">
            <a:spLocks noGrp="1"/>
          </p:cNvSpPr>
          <p:nvPr>
            <p:ph type="body" idx="1"/>
          </p:nvPr>
        </p:nvSpPr>
        <p:spPr>
          <a:xfrm>
            <a:off x="703265" y="270936"/>
            <a:ext cx="10785475" cy="506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121900" bIns="6092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BA0"/>
              </a:buClr>
              <a:buSzPts val="3200"/>
              <a:buNone/>
              <a:defRPr sz="3200" b="1">
                <a:solidFill>
                  <a:srgbClr val="009BA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5" name="Google Shape;95;p134"/>
          <p:cNvCxnSpPr/>
          <p:nvPr/>
        </p:nvCxnSpPr>
        <p:spPr>
          <a:xfrm>
            <a:off x="702739" y="872067"/>
            <a:ext cx="10786400" cy="0"/>
          </a:xfrm>
          <a:prstGeom prst="straightConnector1">
            <a:avLst/>
          </a:prstGeom>
          <a:noFill/>
          <a:ln w="15875" cap="flat" cmpd="sng">
            <a:solidFill>
              <a:srgbClr val="009BA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 4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5"/>
          <p:cNvSpPr txBox="1">
            <a:spLocks noGrp="1"/>
          </p:cNvSpPr>
          <p:nvPr>
            <p:ph type="ctrTitle"/>
          </p:nvPr>
        </p:nvSpPr>
        <p:spPr>
          <a:xfrm>
            <a:off x="914400" y="1498614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BA0"/>
              </a:buClr>
              <a:buSzPts val="3000"/>
              <a:buFont typeface="Arial"/>
              <a:buNone/>
              <a:defRPr sz="4000" b="0" i="0" u="none" strike="noStrike" cap="none">
                <a:solidFill>
                  <a:srgbClr val="009BA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35"/>
          <p:cNvSpPr txBox="1">
            <a:spLocks noGrp="1"/>
          </p:cNvSpPr>
          <p:nvPr>
            <p:ph type="subTitle" idx="1"/>
          </p:nvPr>
        </p:nvSpPr>
        <p:spPr>
          <a:xfrm>
            <a:off x="1828800" y="3254382"/>
            <a:ext cx="8534400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>
              <a:lnSpc>
                <a:spcPct val="90000"/>
              </a:lnSpc>
              <a:spcBef>
                <a:spcPts val="427"/>
              </a:spcBef>
              <a:spcAft>
                <a:spcPts val="0"/>
              </a:spcAft>
              <a:buClr>
                <a:srgbClr val="17375E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90000"/>
              </a:lnSpc>
              <a:spcBef>
                <a:spcPts val="373"/>
              </a:spcBef>
              <a:spcAft>
                <a:spcPts val="0"/>
              </a:spcAft>
              <a:buClr>
                <a:srgbClr val="8EA1A3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EA1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rgbClr val="8EA1A3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8EA1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90000"/>
              </a:lnSpc>
              <a:spcBef>
                <a:spcPts val="293"/>
              </a:spcBef>
              <a:spcAft>
                <a:spcPts val="0"/>
              </a:spcAft>
              <a:buClr>
                <a:srgbClr val="8EA1A3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8EA1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90000"/>
              </a:lnSpc>
              <a:spcBef>
                <a:spcPts val="293"/>
              </a:spcBef>
              <a:spcAft>
                <a:spcPts val="0"/>
              </a:spcAft>
              <a:buClr>
                <a:srgbClr val="8EA1A3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8EA1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EA1A3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EA1A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EA1A3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EA1A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EA1A3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EA1A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EA1A3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EA1A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9_Custom Layout">
  <p:cSld name="99_Custom Layout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20"/>
          <p:cNvSpPr/>
          <p:nvPr/>
        </p:nvSpPr>
        <p:spPr>
          <a:xfrm>
            <a:off x="0" y="1116012"/>
            <a:ext cx="12192000" cy="5741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1" name="Google Shape;481;p120"/>
          <p:cNvCxnSpPr/>
          <p:nvPr/>
        </p:nvCxnSpPr>
        <p:spPr>
          <a:xfrm>
            <a:off x="0" y="1116012"/>
            <a:ext cx="121920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7_Custom Layout">
  <p:cSld name="97_Custom Layout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5" name="Google Shape;485;p1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6" name="Google Shape;486;p136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7" name="Google Shape;487;p136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8" name="Google Shape;488;p136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5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5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5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5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1" name="Google Shape;491;p137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2" name="Google Shape;492;p137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137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38"/>
          <p:cNvSpPr txBox="1"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6" name="Google Shape;496;p138"/>
          <p:cNvSpPr txBox="1"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7" name="Google Shape;497;p138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8" name="Google Shape;498;p138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9" name="Google Shape;499;p138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39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2" name="Google Shape;502;p1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3" name="Google Shape;503;p1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4" name="Google Shape;504;p139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5" name="Google Shape;505;p139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p139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40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9" name="Google Shape;509;p140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0" name="Google Shape;510;p140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140"/>
          <p:cNvSpPr txBox="1">
            <a:spLocks noGrp="1"/>
          </p:cNvSpPr>
          <p:nvPr>
            <p:ph type="body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2" name="Google Shape;512;p140"/>
          <p:cNvSpPr txBox="1">
            <a:spLocks noGrp="1"/>
          </p:cNvSpPr>
          <p:nvPr>
            <p:ph type="body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3" name="Google Shape;513;p140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4" name="Google Shape;514;p14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5" name="Google Shape;515;p140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41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8" name="Google Shape;518;p141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9" name="Google Shape;519;p14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0" name="Google Shape;520;p141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42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3" name="Google Shape;523;p142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4" name="Google Shape;524;p142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7" name="Google Shape;527;p143"/>
          <p:cNvSpPr txBox="1">
            <a:spLocks noGrp="1"/>
          </p:cNvSpPr>
          <p:nvPr>
            <p:ph type="body"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8" name="Google Shape;528;p1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9" name="Google Shape;529;p143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0" name="Google Shape;530;p14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1" name="Google Shape;531;p143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4" name="Google Shape;534;p144"/>
          <p:cNvSpPr>
            <a:spLocks noGrp="1"/>
          </p:cNvSpPr>
          <p:nvPr>
            <p:ph type="pic" idx="2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1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6" name="Google Shape;536;p144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7" name="Google Shape;537;p144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8" name="Google Shape;538;p144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45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1" name="Google Shape;541;p1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" name="Google Shape;542;p145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3" name="Google Shape;543;p145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4" name="Google Shape;544;p145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46"/>
          <p:cNvSpPr txBox="1">
            <a:spLocks noGrp="1"/>
          </p:cNvSpPr>
          <p:nvPr>
            <p:ph type="title"/>
          </p:nvPr>
        </p:nvSpPr>
        <p:spPr>
          <a:xfrm rot="5400000">
            <a:off x="7133432" y="1956597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7" name="Google Shape;547;p146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3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" name="Google Shape;548;p146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p146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0" name="Google Shape;550;p146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6"/>
          <p:cNvSpPr/>
          <p:nvPr/>
        </p:nvSpPr>
        <p:spPr>
          <a:xfrm>
            <a:off x="0" y="6762751"/>
            <a:ext cx="12192000" cy="103656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116"/>
          <p:cNvPicPr preferRelativeResize="0"/>
          <p:nvPr/>
        </p:nvPicPr>
        <p:blipFill rotWithShape="1">
          <a:blip r:embed="rId2">
            <a:alphaModFix/>
          </a:blip>
          <a:srcRect t="7764" b="7764"/>
          <a:stretch/>
        </p:blipFill>
        <p:spPr>
          <a:xfrm>
            <a:off x="0" y="1"/>
            <a:ext cx="12192000" cy="69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116"/>
          <p:cNvPicPr preferRelativeResize="0"/>
          <p:nvPr/>
        </p:nvPicPr>
        <p:blipFill rotWithShape="1">
          <a:blip r:embed="rId3">
            <a:alphaModFix/>
          </a:blip>
          <a:srcRect t="8965" b="8965"/>
          <a:stretch/>
        </p:blipFill>
        <p:spPr>
          <a:xfrm>
            <a:off x="0" y="1"/>
            <a:ext cx="12192000" cy="690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_Custom Layout">
  <p:cSld name="100_Custom Layout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47"/>
          <p:cNvSpPr/>
          <p:nvPr/>
        </p:nvSpPr>
        <p:spPr>
          <a:xfrm>
            <a:off x="0" y="5669280"/>
            <a:ext cx="12192000" cy="11887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8_Custom Layout">
  <p:cSld name="98_Custom Layout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48"/>
          <p:cNvSpPr/>
          <p:nvPr/>
        </p:nvSpPr>
        <p:spPr>
          <a:xfrm>
            <a:off x="0" y="4"/>
            <a:ext cx="12192000" cy="4119437"/>
          </a:xfrm>
          <a:prstGeom prst="rect">
            <a:avLst/>
          </a:prstGeom>
          <a:gradFill>
            <a:gsLst>
              <a:gs pos="0">
                <a:schemeClr val="accent1"/>
              </a:gs>
              <a:gs pos="17000">
                <a:schemeClr val="accent1"/>
              </a:gs>
              <a:gs pos="100000">
                <a:srgbClr val="707F7F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5" name="Google Shape;555;p1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60409" y="1199338"/>
            <a:ext cx="6599936" cy="368956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148"/>
          <p:cNvSpPr>
            <a:spLocks noGrp="1"/>
          </p:cNvSpPr>
          <p:nvPr>
            <p:ph type="pic" idx="2"/>
          </p:nvPr>
        </p:nvSpPr>
        <p:spPr>
          <a:xfrm>
            <a:off x="3984249" y="1470240"/>
            <a:ext cx="4223511" cy="264920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04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91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481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72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933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438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371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86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 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7"/>
          <p:cNvSpPr/>
          <p:nvPr/>
        </p:nvSpPr>
        <p:spPr>
          <a:xfrm>
            <a:off x="0" y="6762751"/>
            <a:ext cx="12192000" cy="103656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87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69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757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87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16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30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623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805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142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99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7_Custom Layout">
  <p:cSld name="97_Custom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582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575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020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AE20-E7DF-4C99-8B87-CADD2A2F92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367A-111C-4831-960E-74E0C588F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0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5"/>
          <p:cNvSpPr txBox="1"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5"/>
          <p:cNvSpPr txBox="1"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25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5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5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6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26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6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6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7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2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7"/>
          <p:cNvSpPr txBox="1">
            <a:spLocks noGrp="1"/>
          </p:cNvSpPr>
          <p:nvPr>
            <p:ph type="body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27"/>
          <p:cNvSpPr txBox="1">
            <a:spLocks noGrp="1"/>
          </p:cNvSpPr>
          <p:nvPr>
            <p:ph type="body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27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7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7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8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8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8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8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3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3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1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13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19"/>
          <p:cNvCxnSpPr/>
          <p:nvPr/>
        </p:nvCxnSpPr>
        <p:spPr>
          <a:xfrm>
            <a:off x="4764" y="6534150"/>
            <a:ext cx="492125" cy="0"/>
          </a:xfrm>
          <a:prstGeom prst="straightConnector1">
            <a:avLst/>
          </a:prstGeom>
          <a:noFill/>
          <a:ln w="20625" cap="rnd" cmpd="sng">
            <a:solidFill>
              <a:srgbClr val="F0EBB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2" name="Google Shape;102;p119"/>
          <p:cNvCxnSpPr/>
          <p:nvPr/>
        </p:nvCxnSpPr>
        <p:spPr>
          <a:xfrm>
            <a:off x="11555415" y="6472238"/>
            <a:ext cx="622300" cy="0"/>
          </a:xfrm>
          <a:prstGeom prst="straightConnector1">
            <a:avLst/>
          </a:prstGeom>
          <a:noFill/>
          <a:ln w="20625" cap="rnd" cmpd="sng">
            <a:solidFill>
              <a:srgbClr val="F0EBB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3" name="Google Shape;103;p119"/>
          <p:cNvSpPr/>
          <p:nvPr/>
        </p:nvSpPr>
        <p:spPr>
          <a:xfrm>
            <a:off x="1982789" y="6375406"/>
            <a:ext cx="58739" cy="30163"/>
          </a:xfrm>
          <a:custGeom>
            <a:avLst/>
            <a:gdLst/>
            <a:ahLst/>
            <a:cxnLst/>
            <a:rect l="l" t="t" r="r" b="b"/>
            <a:pathLst>
              <a:path w="12" h="6" extrusionOk="0">
                <a:moveTo>
                  <a:pt x="0" y="5"/>
                </a:moveTo>
                <a:cubicBezTo>
                  <a:pt x="1" y="6"/>
                  <a:pt x="2" y="5"/>
                  <a:pt x="2" y="5"/>
                </a:cubicBezTo>
                <a:cubicBezTo>
                  <a:pt x="3" y="4"/>
                  <a:pt x="4" y="3"/>
                  <a:pt x="6" y="3"/>
                </a:cubicBezTo>
                <a:cubicBezTo>
                  <a:pt x="7" y="3"/>
                  <a:pt x="8" y="4"/>
                  <a:pt x="9" y="5"/>
                </a:cubicBezTo>
                <a:cubicBezTo>
                  <a:pt x="9" y="5"/>
                  <a:pt x="10" y="6"/>
                  <a:pt x="11" y="5"/>
                </a:cubicBezTo>
                <a:cubicBezTo>
                  <a:pt x="12" y="5"/>
                  <a:pt x="12" y="4"/>
                  <a:pt x="11" y="3"/>
                </a:cubicBezTo>
                <a:cubicBezTo>
                  <a:pt x="10" y="1"/>
                  <a:pt x="8" y="0"/>
                  <a:pt x="6" y="0"/>
                </a:cubicBezTo>
                <a:cubicBezTo>
                  <a:pt x="4" y="0"/>
                  <a:pt x="2" y="1"/>
                  <a:pt x="0" y="3"/>
                </a:cubicBezTo>
                <a:cubicBezTo>
                  <a:pt x="0" y="4"/>
                  <a:pt x="0" y="5"/>
                  <a:pt x="0" y="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19"/>
          <p:cNvSpPr/>
          <p:nvPr/>
        </p:nvSpPr>
        <p:spPr>
          <a:xfrm>
            <a:off x="1997076" y="6405563"/>
            <a:ext cx="25400" cy="25400"/>
          </a:xfrm>
          <a:prstGeom prst="ellipse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19"/>
          <p:cNvSpPr/>
          <p:nvPr/>
        </p:nvSpPr>
        <p:spPr>
          <a:xfrm>
            <a:off x="2078040" y="6375406"/>
            <a:ext cx="60325" cy="30163"/>
          </a:xfrm>
          <a:custGeom>
            <a:avLst/>
            <a:gdLst/>
            <a:ahLst/>
            <a:cxnLst/>
            <a:rect l="l" t="t" r="r" b="b"/>
            <a:pathLst>
              <a:path w="12" h="6" extrusionOk="0">
                <a:moveTo>
                  <a:pt x="1" y="3"/>
                </a:moveTo>
                <a:cubicBezTo>
                  <a:pt x="0" y="4"/>
                  <a:pt x="0" y="5"/>
                  <a:pt x="1" y="5"/>
                </a:cubicBezTo>
                <a:cubicBezTo>
                  <a:pt x="2" y="6"/>
                  <a:pt x="3" y="5"/>
                  <a:pt x="3" y="5"/>
                </a:cubicBezTo>
                <a:cubicBezTo>
                  <a:pt x="4" y="4"/>
                  <a:pt x="5" y="3"/>
                  <a:pt x="6" y="3"/>
                </a:cubicBezTo>
                <a:cubicBezTo>
                  <a:pt x="8" y="3"/>
                  <a:pt x="9" y="4"/>
                  <a:pt x="10" y="5"/>
                </a:cubicBezTo>
                <a:cubicBezTo>
                  <a:pt x="10" y="5"/>
                  <a:pt x="11" y="6"/>
                  <a:pt x="12" y="5"/>
                </a:cubicBezTo>
                <a:cubicBezTo>
                  <a:pt x="12" y="5"/>
                  <a:pt x="12" y="4"/>
                  <a:pt x="12" y="3"/>
                </a:cubicBezTo>
                <a:cubicBezTo>
                  <a:pt x="10" y="1"/>
                  <a:pt x="8" y="0"/>
                  <a:pt x="6" y="0"/>
                </a:cubicBezTo>
                <a:cubicBezTo>
                  <a:pt x="4" y="0"/>
                  <a:pt x="2" y="1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19"/>
          <p:cNvSpPr/>
          <p:nvPr/>
        </p:nvSpPr>
        <p:spPr>
          <a:xfrm>
            <a:off x="2097088" y="6405563"/>
            <a:ext cx="25400" cy="25400"/>
          </a:xfrm>
          <a:prstGeom prst="ellipse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19"/>
          <p:cNvSpPr/>
          <p:nvPr/>
        </p:nvSpPr>
        <p:spPr>
          <a:xfrm>
            <a:off x="1997076" y="6499231"/>
            <a:ext cx="125413" cy="66675"/>
          </a:xfrm>
          <a:custGeom>
            <a:avLst/>
            <a:gdLst/>
            <a:ahLst/>
            <a:cxnLst/>
            <a:rect l="l" t="t" r="r" b="b"/>
            <a:pathLst>
              <a:path w="25" h="13" extrusionOk="0">
                <a:moveTo>
                  <a:pt x="4" y="4"/>
                </a:moveTo>
                <a:cubicBezTo>
                  <a:pt x="5" y="3"/>
                  <a:pt x="6" y="2"/>
                  <a:pt x="7" y="2"/>
                </a:cubicBezTo>
                <a:cubicBezTo>
                  <a:pt x="8" y="2"/>
                  <a:pt x="8" y="3"/>
                  <a:pt x="9" y="3"/>
                </a:cubicBezTo>
                <a:cubicBezTo>
                  <a:pt x="9" y="3"/>
                  <a:pt x="11" y="4"/>
                  <a:pt x="13" y="4"/>
                </a:cubicBezTo>
                <a:cubicBezTo>
                  <a:pt x="14" y="4"/>
                  <a:pt x="16" y="3"/>
                  <a:pt x="16" y="3"/>
                </a:cubicBezTo>
                <a:cubicBezTo>
                  <a:pt x="17" y="3"/>
                  <a:pt x="17" y="2"/>
                  <a:pt x="18" y="2"/>
                </a:cubicBezTo>
                <a:cubicBezTo>
                  <a:pt x="19" y="2"/>
                  <a:pt x="20" y="3"/>
                  <a:pt x="21" y="4"/>
                </a:cubicBezTo>
                <a:cubicBezTo>
                  <a:pt x="22" y="6"/>
                  <a:pt x="21" y="8"/>
                  <a:pt x="19" y="9"/>
                </a:cubicBezTo>
                <a:cubicBezTo>
                  <a:pt x="18" y="10"/>
                  <a:pt x="15" y="10"/>
                  <a:pt x="13" y="10"/>
                </a:cubicBezTo>
                <a:cubicBezTo>
                  <a:pt x="10" y="10"/>
                  <a:pt x="7" y="10"/>
                  <a:pt x="6" y="9"/>
                </a:cubicBezTo>
                <a:cubicBezTo>
                  <a:pt x="4" y="8"/>
                  <a:pt x="3" y="6"/>
                  <a:pt x="4" y="4"/>
                </a:cubicBezTo>
                <a:moveTo>
                  <a:pt x="4" y="11"/>
                </a:moveTo>
                <a:cubicBezTo>
                  <a:pt x="6" y="12"/>
                  <a:pt x="9" y="13"/>
                  <a:pt x="13" y="13"/>
                </a:cubicBezTo>
                <a:cubicBezTo>
                  <a:pt x="16" y="13"/>
                  <a:pt x="19" y="12"/>
                  <a:pt x="21" y="11"/>
                </a:cubicBezTo>
                <a:cubicBezTo>
                  <a:pt x="24" y="10"/>
                  <a:pt x="25" y="6"/>
                  <a:pt x="23" y="3"/>
                </a:cubicBezTo>
                <a:cubicBezTo>
                  <a:pt x="22" y="1"/>
                  <a:pt x="20" y="0"/>
                  <a:pt x="18" y="0"/>
                </a:cubicBezTo>
                <a:cubicBezTo>
                  <a:pt x="17" y="0"/>
                  <a:pt x="16" y="0"/>
                  <a:pt x="15" y="0"/>
                </a:cubicBezTo>
                <a:cubicBezTo>
                  <a:pt x="15" y="0"/>
                  <a:pt x="14" y="1"/>
                  <a:pt x="13" y="1"/>
                </a:cubicBezTo>
                <a:cubicBezTo>
                  <a:pt x="11" y="1"/>
                  <a:pt x="10" y="0"/>
                  <a:pt x="10" y="0"/>
                </a:cubicBezTo>
                <a:cubicBezTo>
                  <a:pt x="9" y="0"/>
                  <a:pt x="8" y="0"/>
                  <a:pt x="7" y="0"/>
                </a:cubicBezTo>
                <a:cubicBezTo>
                  <a:pt x="5" y="0"/>
                  <a:pt x="3" y="1"/>
                  <a:pt x="2" y="3"/>
                </a:cubicBezTo>
                <a:cubicBezTo>
                  <a:pt x="0" y="6"/>
                  <a:pt x="1" y="10"/>
                  <a:pt x="4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19"/>
          <p:cNvSpPr/>
          <p:nvPr/>
        </p:nvSpPr>
        <p:spPr>
          <a:xfrm>
            <a:off x="2032001" y="6524625"/>
            <a:ext cx="55563" cy="14288"/>
          </a:xfrm>
          <a:custGeom>
            <a:avLst/>
            <a:gdLst/>
            <a:ahLst/>
            <a:cxnLst/>
            <a:rect l="l" t="t" r="r" b="b"/>
            <a:pathLst>
              <a:path w="11" h="3" extrusionOk="0">
                <a:moveTo>
                  <a:pt x="1" y="2"/>
                </a:moveTo>
                <a:cubicBezTo>
                  <a:pt x="2" y="3"/>
                  <a:pt x="4" y="3"/>
                  <a:pt x="6" y="3"/>
                </a:cubicBezTo>
                <a:cubicBezTo>
                  <a:pt x="7" y="3"/>
                  <a:pt x="9" y="3"/>
                  <a:pt x="10" y="2"/>
                </a:cubicBezTo>
                <a:cubicBezTo>
                  <a:pt x="11" y="2"/>
                  <a:pt x="11" y="1"/>
                  <a:pt x="11" y="1"/>
                </a:cubicBezTo>
                <a:cubicBezTo>
                  <a:pt x="11" y="0"/>
                  <a:pt x="10" y="0"/>
                  <a:pt x="9" y="0"/>
                </a:cubicBezTo>
                <a:cubicBezTo>
                  <a:pt x="8" y="0"/>
                  <a:pt x="7" y="0"/>
                  <a:pt x="6" y="0"/>
                </a:cubicBezTo>
                <a:cubicBezTo>
                  <a:pt x="4" y="0"/>
                  <a:pt x="3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19"/>
          <p:cNvSpPr/>
          <p:nvPr/>
        </p:nvSpPr>
        <p:spPr>
          <a:xfrm>
            <a:off x="1997076" y="6334125"/>
            <a:ext cx="125413" cy="20638"/>
          </a:xfrm>
          <a:custGeom>
            <a:avLst/>
            <a:gdLst/>
            <a:ahLst/>
            <a:cxnLst/>
            <a:rect l="l" t="t" r="r" b="b"/>
            <a:pathLst>
              <a:path w="25" h="4" extrusionOk="0">
                <a:moveTo>
                  <a:pt x="1" y="2"/>
                </a:moveTo>
                <a:cubicBezTo>
                  <a:pt x="5" y="4"/>
                  <a:pt x="10" y="4"/>
                  <a:pt x="13" y="4"/>
                </a:cubicBezTo>
                <a:cubicBezTo>
                  <a:pt x="15" y="4"/>
                  <a:pt x="20" y="4"/>
                  <a:pt x="24" y="2"/>
                </a:cubicBezTo>
                <a:cubicBezTo>
                  <a:pt x="25" y="2"/>
                  <a:pt x="25" y="1"/>
                  <a:pt x="25" y="1"/>
                </a:cubicBezTo>
                <a:cubicBezTo>
                  <a:pt x="25" y="0"/>
                  <a:pt x="24" y="0"/>
                  <a:pt x="23" y="0"/>
                </a:cubicBezTo>
                <a:cubicBezTo>
                  <a:pt x="20" y="1"/>
                  <a:pt x="15" y="1"/>
                  <a:pt x="13" y="1"/>
                </a:cubicBezTo>
                <a:cubicBezTo>
                  <a:pt x="10" y="1"/>
                  <a:pt x="5" y="1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19"/>
          <p:cNvSpPr/>
          <p:nvPr/>
        </p:nvSpPr>
        <p:spPr>
          <a:xfrm>
            <a:off x="2006601" y="6303963"/>
            <a:ext cx="106363" cy="19050"/>
          </a:xfrm>
          <a:custGeom>
            <a:avLst/>
            <a:gdLst/>
            <a:ahLst/>
            <a:cxnLst/>
            <a:rect l="l" t="t" r="r" b="b"/>
            <a:pathLst>
              <a:path w="21" h="4" extrusionOk="0">
                <a:moveTo>
                  <a:pt x="1" y="3"/>
                </a:moveTo>
                <a:cubicBezTo>
                  <a:pt x="3" y="4"/>
                  <a:pt x="7" y="4"/>
                  <a:pt x="11" y="4"/>
                </a:cubicBezTo>
                <a:cubicBezTo>
                  <a:pt x="14" y="4"/>
                  <a:pt x="18" y="4"/>
                  <a:pt x="20" y="3"/>
                </a:cubicBezTo>
                <a:cubicBezTo>
                  <a:pt x="20" y="3"/>
                  <a:pt x="21" y="2"/>
                  <a:pt x="21" y="1"/>
                </a:cubicBezTo>
                <a:cubicBezTo>
                  <a:pt x="20" y="1"/>
                  <a:pt x="19" y="0"/>
                  <a:pt x="19" y="1"/>
                </a:cubicBezTo>
                <a:cubicBezTo>
                  <a:pt x="17" y="1"/>
                  <a:pt x="14" y="2"/>
                  <a:pt x="11" y="2"/>
                </a:cubicBezTo>
                <a:cubicBezTo>
                  <a:pt x="7" y="2"/>
                  <a:pt x="4" y="1"/>
                  <a:pt x="2" y="1"/>
                </a:cubicBezTo>
                <a:cubicBezTo>
                  <a:pt x="2" y="0"/>
                  <a:pt x="1" y="1"/>
                  <a:pt x="0" y="1"/>
                </a:cubicBezTo>
                <a:cubicBezTo>
                  <a:pt x="0" y="2"/>
                  <a:pt x="1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19"/>
          <p:cNvSpPr/>
          <p:nvPr/>
        </p:nvSpPr>
        <p:spPr>
          <a:xfrm>
            <a:off x="1841501" y="6235706"/>
            <a:ext cx="436563" cy="493713"/>
          </a:xfrm>
          <a:custGeom>
            <a:avLst/>
            <a:gdLst/>
            <a:ahLst/>
            <a:cxnLst/>
            <a:rect l="l" t="t" r="r" b="b"/>
            <a:pathLst>
              <a:path w="87" h="96" extrusionOk="0">
                <a:moveTo>
                  <a:pt x="3" y="93"/>
                </a:moveTo>
                <a:cubicBezTo>
                  <a:pt x="3" y="92"/>
                  <a:pt x="3" y="92"/>
                  <a:pt x="3" y="91"/>
                </a:cubicBezTo>
                <a:cubicBezTo>
                  <a:pt x="3" y="91"/>
                  <a:pt x="3" y="91"/>
                  <a:pt x="3" y="91"/>
                </a:cubicBezTo>
                <a:cubicBezTo>
                  <a:pt x="16" y="91"/>
                  <a:pt x="28" y="89"/>
                  <a:pt x="40" y="85"/>
                </a:cubicBezTo>
                <a:cubicBezTo>
                  <a:pt x="44" y="84"/>
                  <a:pt x="48" y="82"/>
                  <a:pt x="51" y="81"/>
                </a:cubicBezTo>
                <a:cubicBezTo>
                  <a:pt x="52" y="80"/>
                  <a:pt x="52" y="79"/>
                  <a:pt x="52" y="79"/>
                </a:cubicBezTo>
                <a:cubicBezTo>
                  <a:pt x="52" y="78"/>
                  <a:pt x="51" y="78"/>
                  <a:pt x="50" y="78"/>
                </a:cubicBezTo>
                <a:cubicBezTo>
                  <a:pt x="44" y="81"/>
                  <a:pt x="38" y="83"/>
                  <a:pt x="32" y="85"/>
                </a:cubicBezTo>
                <a:cubicBezTo>
                  <a:pt x="26" y="86"/>
                  <a:pt x="20" y="87"/>
                  <a:pt x="14" y="88"/>
                </a:cubicBezTo>
                <a:cubicBezTo>
                  <a:pt x="11" y="88"/>
                  <a:pt x="7" y="88"/>
                  <a:pt x="3" y="88"/>
                </a:cubicBezTo>
                <a:cubicBezTo>
                  <a:pt x="3" y="88"/>
                  <a:pt x="3" y="88"/>
                  <a:pt x="3" y="88"/>
                </a:cubicBezTo>
                <a:cubicBezTo>
                  <a:pt x="4" y="79"/>
                  <a:pt x="8" y="72"/>
                  <a:pt x="13" y="67"/>
                </a:cubicBezTo>
                <a:cubicBezTo>
                  <a:pt x="17" y="64"/>
                  <a:pt x="20" y="63"/>
                  <a:pt x="22" y="62"/>
                </a:cubicBezTo>
                <a:cubicBezTo>
                  <a:pt x="24" y="65"/>
                  <a:pt x="24" y="65"/>
                  <a:pt x="24" y="65"/>
                </a:cubicBezTo>
                <a:cubicBezTo>
                  <a:pt x="29" y="70"/>
                  <a:pt x="36" y="73"/>
                  <a:pt x="43" y="73"/>
                </a:cubicBezTo>
                <a:cubicBezTo>
                  <a:pt x="44" y="73"/>
                  <a:pt x="44" y="73"/>
                  <a:pt x="44" y="73"/>
                </a:cubicBezTo>
                <a:cubicBezTo>
                  <a:pt x="51" y="73"/>
                  <a:pt x="58" y="70"/>
                  <a:pt x="63" y="65"/>
                </a:cubicBezTo>
                <a:cubicBezTo>
                  <a:pt x="64" y="64"/>
                  <a:pt x="65" y="63"/>
                  <a:pt x="65" y="62"/>
                </a:cubicBezTo>
                <a:cubicBezTo>
                  <a:pt x="66" y="62"/>
                  <a:pt x="68" y="63"/>
                  <a:pt x="69" y="64"/>
                </a:cubicBezTo>
                <a:cubicBezTo>
                  <a:pt x="67" y="66"/>
                  <a:pt x="67" y="66"/>
                  <a:pt x="67" y="66"/>
                </a:cubicBezTo>
                <a:cubicBezTo>
                  <a:pt x="63" y="70"/>
                  <a:pt x="59" y="73"/>
                  <a:pt x="55" y="76"/>
                </a:cubicBezTo>
                <a:cubicBezTo>
                  <a:pt x="54" y="76"/>
                  <a:pt x="54" y="77"/>
                  <a:pt x="54" y="78"/>
                </a:cubicBezTo>
                <a:cubicBezTo>
                  <a:pt x="55" y="78"/>
                  <a:pt x="56" y="78"/>
                  <a:pt x="56" y="78"/>
                </a:cubicBezTo>
                <a:cubicBezTo>
                  <a:pt x="57" y="78"/>
                  <a:pt x="58" y="77"/>
                  <a:pt x="58" y="77"/>
                </a:cubicBezTo>
                <a:cubicBezTo>
                  <a:pt x="66" y="72"/>
                  <a:pt x="70" y="68"/>
                  <a:pt x="72" y="66"/>
                </a:cubicBezTo>
                <a:cubicBezTo>
                  <a:pt x="78" y="70"/>
                  <a:pt x="84" y="78"/>
                  <a:pt x="84" y="93"/>
                </a:cubicBezTo>
                <a:lnTo>
                  <a:pt x="3" y="93"/>
                </a:lnTo>
                <a:close/>
                <a:moveTo>
                  <a:pt x="19" y="29"/>
                </a:moveTo>
                <a:cubicBezTo>
                  <a:pt x="19" y="29"/>
                  <a:pt x="19" y="29"/>
                  <a:pt x="19" y="29"/>
                </a:cubicBezTo>
                <a:cubicBezTo>
                  <a:pt x="21" y="30"/>
                  <a:pt x="21" y="32"/>
                  <a:pt x="21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7"/>
                  <a:pt x="21" y="42"/>
                  <a:pt x="22" y="45"/>
                </a:cubicBezTo>
                <a:cubicBezTo>
                  <a:pt x="24" y="49"/>
                  <a:pt x="26" y="51"/>
                  <a:pt x="29" y="51"/>
                </a:cubicBezTo>
                <a:cubicBezTo>
                  <a:pt x="31" y="51"/>
                  <a:pt x="33" y="50"/>
                  <a:pt x="35" y="49"/>
                </a:cubicBezTo>
                <a:cubicBezTo>
                  <a:pt x="37" y="47"/>
                  <a:pt x="40" y="47"/>
                  <a:pt x="44" y="47"/>
                </a:cubicBezTo>
                <a:cubicBezTo>
                  <a:pt x="47" y="47"/>
                  <a:pt x="50" y="48"/>
                  <a:pt x="52" y="49"/>
                </a:cubicBezTo>
                <a:cubicBezTo>
                  <a:pt x="54" y="50"/>
                  <a:pt x="55" y="51"/>
                  <a:pt x="58" y="51"/>
                </a:cubicBezTo>
                <a:cubicBezTo>
                  <a:pt x="61" y="51"/>
                  <a:pt x="64" y="48"/>
                  <a:pt x="65" y="45"/>
                </a:cubicBezTo>
                <a:cubicBezTo>
                  <a:pt x="66" y="42"/>
                  <a:pt x="66" y="37"/>
                  <a:pt x="66" y="33"/>
                </a:cubicBezTo>
                <a:cubicBezTo>
                  <a:pt x="66" y="33"/>
                  <a:pt x="66" y="33"/>
                  <a:pt x="66" y="33"/>
                </a:cubicBezTo>
                <a:cubicBezTo>
                  <a:pt x="66" y="32"/>
                  <a:pt x="66" y="30"/>
                  <a:pt x="68" y="29"/>
                </a:cubicBezTo>
                <a:cubicBezTo>
                  <a:pt x="68" y="29"/>
                  <a:pt x="68" y="29"/>
                  <a:pt x="68" y="29"/>
                </a:cubicBezTo>
                <a:cubicBezTo>
                  <a:pt x="68" y="46"/>
                  <a:pt x="68" y="46"/>
                  <a:pt x="68" y="46"/>
                </a:cubicBezTo>
                <a:cubicBezTo>
                  <a:pt x="68" y="55"/>
                  <a:pt x="62" y="64"/>
                  <a:pt x="55" y="68"/>
                </a:cubicBezTo>
                <a:cubicBezTo>
                  <a:pt x="55" y="68"/>
                  <a:pt x="55" y="68"/>
                  <a:pt x="55" y="68"/>
                </a:cubicBezTo>
                <a:cubicBezTo>
                  <a:pt x="43" y="73"/>
                  <a:pt x="29" y="69"/>
                  <a:pt x="23" y="59"/>
                </a:cubicBezTo>
                <a:cubicBezTo>
                  <a:pt x="20" y="55"/>
                  <a:pt x="19" y="50"/>
                  <a:pt x="19" y="46"/>
                </a:cubicBezTo>
                <a:lnTo>
                  <a:pt x="19" y="29"/>
                </a:lnTo>
                <a:close/>
                <a:moveTo>
                  <a:pt x="16" y="40"/>
                </a:moveTo>
                <a:cubicBezTo>
                  <a:pt x="13" y="40"/>
                  <a:pt x="11" y="38"/>
                  <a:pt x="11" y="35"/>
                </a:cubicBezTo>
                <a:cubicBezTo>
                  <a:pt x="11" y="32"/>
                  <a:pt x="13" y="30"/>
                  <a:pt x="16" y="30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40"/>
                  <a:pt x="16" y="40"/>
                  <a:pt x="16" y="40"/>
                </a:cubicBezTo>
                <a:close/>
                <a:moveTo>
                  <a:pt x="44" y="3"/>
                </a:moveTo>
                <a:cubicBezTo>
                  <a:pt x="56" y="3"/>
                  <a:pt x="67" y="13"/>
                  <a:pt x="68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7" y="26"/>
                  <a:pt x="67" y="26"/>
                  <a:pt x="66" y="26"/>
                </a:cubicBezTo>
                <a:cubicBezTo>
                  <a:pt x="63" y="28"/>
                  <a:pt x="63" y="32"/>
                  <a:pt x="63" y="35"/>
                </a:cubicBezTo>
                <a:cubicBezTo>
                  <a:pt x="63" y="38"/>
                  <a:pt x="63" y="41"/>
                  <a:pt x="62" y="44"/>
                </a:cubicBezTo>
                <a:cubicBezTo>
                  <a:pt x="61" y="46"/>
                  <a:pt x="60" y="48"/>
                  <a:pt x="58" y="48"/>
                </a:cubicBezTo>
                <a:cubicBezTo>
                  <a:pt x="56" y="48"/>
                  <a:pt x="55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2" y="46"/>
                  <a:pt x="49" y="44"/>
                  <a:pt x="44" y="44"/>
                </a:cubicBezTo>
                <a:cubicBezTo>
                  <a:pt x="41" y="44"/>
                  <a:pt x="37" y="45"/>
                  <a:pt x="34" y="46"/>
                </a:cubicBezTo>
                <a:cubicBezTo>
                  <a:pt x="32" y="47"/>
                  <a:pt x="31" y="48"/>
                  <a:pt x="29" y="48"/>
                </a:cubicBezTo>
                <a:cubicBezTo>
                  <a:pt x="27" y="48"/>
                  <a:pt x="26" y="46"/>
                  <a:pt x="25" y="44"/>
                </a:cubicBezTo>
                <a:cubicBezTo>
                  <a:pt x="24" y="41"/>
                  <a:pt x="24" y="37"/>
                  <a:pt x="24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4" y="31"/>
                  <a:pt x="24" y="29"/>
                  <a:pt x="22" y="27"/>
                </a:cubicBezTo>
                <a:cubicBezTo>
                  <a:pt x="21" y="27"/>
                  <a:pt x="20" y="26"/>
                  <a:pt x="19" y="26"/>
                </a:cubicBezTo>
                <a:cubicBezTo>
                  <a:pt x="19" y="26"/>
                  <a:pt x="19" y="26"/>
                  <a:pt x="19" y="26"/>
                </a:cubicBezTo>
                <a:cubicBezTo>
                  <a:pt x="20" y="13"/>
                  <a:pt x="31" y="3"/>
                  <a:pt x="44" y="3"/>
                </a:cubicBezTo>
                <a:moveTo>
                  <a:pt x="71" y="30"/>
                </a:moveTo>
                <a:cubicBezTo>
                  <a:pt x="71" y="30"/>
                  <a:pt x="71" y="30"/>
                  <a:pt x="71" y="30"/>
                </a:cubicBezTo>
                <a:cubicBezTo>
                  <a:pt x="74" y="30"/>
                  <a:pt x="76" y="32"/>
                  <a:pt x="76" y="35"/>
                </a:cubicBezTo>
                <a:cubicBezTo>
                  <a:pt x="76" y="38"/>
                  <a:pt x="74" y="40"/>
                  <a:pt x="71" y="40"/>
                </a:cubicBezTo>
                <a:cubicBezTo>
                  <a:pt x="71" y="40"/>
                  <a:pt x="71" y="40"/>
                  <a:pt x="71" y="40"/>
                </a:cubicBezTo>
                <a:lnTo>
                  <a:pt x="71" y="30"/>
                </a:lnTo>
                <a:close/>
                <a:moveTo>
                  <a:pt x="82" y="73"/>
                </a:moveTo>
                <a:cubicBezTo>
                  <a:pt x="80" y="69"/>
                  <a:pt x="76" y="65"/>
                  <a:pt x="72" y="63"/>
                </a:cubicBezTo>
                <a:cubicBezTo>
                  <a:pt x="70" y="61"/>
                  <a:pt x="68" y="60"/>
                  <a:pt x="67" y="60"/>
                </a:cubicBezTo>
                <a:cubicBezTo>
                  <a:pt x="69" y="56"/>
                  <a:pt x="71" y="51"/>
                  <a:pt x="71" y="46"/>
                </a:cubicBezTo>
                <a:cubicBezTo>
                  <a:pt x="71" y="43"/>
                  <a:pt x="71" y="43"/>
                  <a:pt x="71" y="43"/>
                </a:cubicBezTo>
                <a:cubicBezTo>
                  <a:pt x="71" y="43"/>
                  <a:pt x="71" y="43"/>
                  <a:pt x="71" y="43"/>
                </a:cubicBezTo>
                <a:cubicBezTo>
                  <a:pt x="75" y="43"/>
                  <a:pt x="79" y="40"/>
                  <a:pt x="79" y="35"/>
                </a:cubicBezTo>
                <a:cubicBezTo>
                  <a:pt x="79" y="31"/>
                  <a:pt x="75" y="27"/>
                  <a:pt x="71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71" y="12"/>
                  <a:pt x="58" y="0"/>
                  <a:pt x="44" y="0"/>
                </a:cubicBezTo>
                <a:cubicBezTo>
                  <a:pt x="29" y="0"/>
                  <a:pt x="16" y="12"/>
                  <a:pt x="16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2" y="27"/>
                  <a:pt x="8" y="31"/>
                  <a:pt x="8" y="35"/>
                </a:cubicBezTo>
                <a:cubicBezTo>
                  <a:pt x="8" y="40"/>
                  <a:pt x="12" y="43"/>
                  <a:pt x="16" y="43"/>
                </a:cubicBezTo>
                <a:cubicBezTo>
                  <a:pt x="16" y="43"/>
                  <a:pt x="16" y="43"/>
                  <a:pt x="16" y="43"/>
                </a:cubicBezTo>
                <a:cubicBezTo>
                  <a:pt x="16" y="46"/>
                  <a:pt x="16" y="46"/>
                  <a:pt x="16" y="46"/>
                </a:cubicBezTo>
                <a:cubicBezTo>
                  <a:pt x="16" y="51"/>
                  <a:pt x="18" y="56"/>
                  <a:pt x="20" y="60"/>
                </a:cubicBezTo>
                <a:cubicBezTo>
                  <a:pt x="18" y="61"/>
                  <a:pt x="15" y="62"/>
                  <a:pt x="12" y="65"/>
                </a:cubicBezTo>
                <a:cubicBezTo>
                  <a:pt x="7" y="69"/>
                  <a:pt x="1" y="77"/>
                  <a:pt x="0" y="90"/>
                </a:cubicBezTo>
                <a:cubicBezTo>
                  <a:pt x="0" y="91"/>
                  <a:pt x="0" y="93"/>
                  <a:pt x="0" y="94"/>
                </a:cubicBezTo>
                <a:cubicBezTo>
                  <a:pt x="0" y="95"/>
                  <a:pt x="1" y="96"/>
                  <a:pt x="1" y="96"/>
                </a:cubicBezTo>
                <a:cubicBezTo>
                  <a:pt x="86" y="96"/>
                  <a:pt x="86" y="96"/>
                  <a:pt x="86" y="96"/>
                </a:cubicBezTo>
                <a:cubicBezTo>
                  <a:pt x="86" y="96"/>
                  <a:pt x="87" y="95"/>
                  <a:pt x="87" y="94"/>
                </a:cubicBezTo>
                <a:cubicBezTo>
                  <a:pt x="87" y="86"/>
                  <a:pt x="85" y="79"/>
                  <a:pt x="82" y="7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19"/>
          <p:cNvSpPr/>
          <p:nvPr/>
        </p:nvSpPr>
        <p:spPr>
          <a:xfrm>
            <a:off x="3246439" y="6503988"/>
            <a:ext cx="14288" cy="20638"/>
          </a:xfrm>
          <a:custGeom>
            <a:avLst/>
            <a:gdLst/>
            <a:ahLst/>
            <a:cxnLst/>
            <a:rect l="l" t="t" r="r" b="b"/>
            <a:pathLst>
              <a:path w="3" h="4" extrusionOk="0"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3"/>
                  <a:pt x="3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lnTo>
                  <a:pt x="1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19"/>
          <p:cNvSpPr/>
          <p:nvPr/>
        </p:nvSpPr>
        <p:spPr>
          <a:xfrm>
            <a:off x="3046416" y="6221419"/>
            <a:ext cx="415925" cy="461963"/>
          </a:xfrm>
          <a:custGeom>
            <a:avLst/>
            <a:gdLst/>
            <a:ahLst/>
            <a:cxnLst/>
            <a:rect l="l" t="t" r="r" b="b"/>
            <a:pathLst>
              <a:path w="83" h="90" extrusionOk="0">
                <a:moveTo>
                  <a:pt x="80" y="81"/>
                </a:moveTo>
                <a:cubicBezTo>
                  <a:pt x="50" y="81"/>
                  <a:pt x="50" y="81"/>
                  <a:pt x="50" y="81"/>
                </a:cubicBezTo>
                <a:cubicBezTo>
                  <a:pt x="49" y="81"/>
                  <a:pt x="48" y="82"/>
                  <a:pt x="48" y="82"/>
                </a:cubicBezTo>
                <a:cubicBezTo>
                  <a:pt x="47" y="84"/>
                  <a:pt x="45" y="86"/>
                  <a:pt x="43" y="86"/>
                </a:cubicBezTo>
                <a:cubicBezTo>
                  <a:pt x="43" y="81"/>
                  <a:pt x="43" y="81"/>
                  <a:pt x="43" y="81"/>
                </a:cubicBezTo>
                <a:cubicBezTo>
                  <a:pt x="46" y="81"/>
                  <a:pt x="48" y="79"/>
                  <a:pt x="49" y="77"/>
                </a:cubicBezTo>
                <a:cubicBezTo>
                  <a:pt x="73" y="77"/>
                  <a:pt x="73" y="77"/>
                  <a:pt x="73" y="77"/>
                </a:cubicBezTo>
                <a:cubicBezTo>
                  <a:pt x="74" y="77"/>
                  <a:pt x="75" y="76"/>
                  <a:pt x="75" y="75"/>
                </a:cubicBezTo>
                <a:cubicBezTo>
                  <a:pt x="75" y="22"/>
                  <a:pt x="75" y="22"/>
                  <a:pt x="75" y="22"/>
                </a:cubicBezTo>
                <a:cubicBezTo>
                  <a:pt x="80" y="22"/>
                  <a:pt x="80" y="22"/>
                  <a:pt x="80" y="22"/>
                </a:cubicBezTo>
                <a:lnTo>
                  <a:pt x="80" y="81"/>
                </a:lnTo>
                <a:close/>
                <a:moveTo>
                  <a:pt x="36" y="75"/>
                </a:moveTo>
                <a:cubicBezTo>
                  <a:pt x="36" y="74"/>
                  <a:pt x="35" y="74"/>
                  <a:pt x="35" y="74"/>
                </a:cubicBezTo>
                <a:cubicBezTo>
                  <a:pt x="11" y="74"/>
                  <a:pt x="11" y="74"/>
                  <a:pt x="11" y="74"/>
                </a:cubicBezTo>
                <a:cubicBezTo>
                  <a:pt x="11" y="70"/>
                  <a:pt x="11" y="70"/>
                  <a:pt x="11" y="70"/>
                </a:cubicBezTo>
                <a:cubicBezTo>
                  <a:pt x="35" y="70"/>
                  <a:pt x="35" y="70"/>
                  <a:pt x="35" y="70"/>
                </a:cubicBezTo>
                <a:cubicBezTo>
                  <a:pt x="35" y="70"/>
                  <a:pt x="36" y="69"/>
                  <a:pt x="36" y="69"/>
                </a:cubicBezTo>
                <a:cubicBezTo>
                  <a:pt x="37" y="67"/>
                  <a:pt x="39" y="66"/>
                  <a:pt x="41" y="66"/>
                </a:cubicBezTo>
                <a:cubicBezTo>
                  <a:pt x="44" y="66"/>
                  <a:pt x="46" y="67"/>
                  <a:pt x="47" y="69"/>
                </a:cubicBezTo>
                <a:cubicBezTo>
                  <a:pt x="47" y="69"/>
                  <a:pt x="48" y="70"/>
                  <a:pt x="48" y="70"/>
                </a:cubicBezTo>
                <a:cubicBezTo>
                  <a:pt x="72" y="70"/>
                  <a:pt x="72" y="70"/>
                  <a:pt x="72" y="70"/>
                </a:cubicBezTo>
                <a:cubicBezTo>
                  <a:pt x="72" y="74"/>
                  <a:pt x="72" y="74"/>
                  <a:pt x="72" y="74"/>
                </a:cubicBezTo>
                <a:cubicBezTo>
                  <a:pt x="48" y="74"/>
                  <a:pt x="48" y="74"/>
                  <a:pt x="48" y="74"/>
                </a:cubicBezTo>
                <a:cubicBezTo>
                  <a:pt x="48" y="74"/>
                  <a:pt x="47" y="74"/>
                  <a:pt x="47" y="75"/>
                </a:cubicBezTo>
                <a:cubicBezTo>
                  <a:pt x="46" y="77"/>
                  <a:pt x="44" y="78"/>
                  <a:pt x="41" y="78"/>
                </a:cubicBezTo>
                <a:cubicBezTo>
                  <a:pt x="39" y="78"/>
                  <a:pt x="37" y="77"/>
                  <a:pt x="36" y="75"/>
                </a:cubicBezTo>
                <a:moveTo>
                  <a:pt x="40" y="86"/>
                </a:moveTo>
                <a:cubicBezTo>
                  <a:pt x="38" y="86"/>
                  <a:pt x="36" y="84"/>
                  <a:pt x="35" y="82"/>
                </a:cubicBezTo>
                <a:cubicBezTo>
                  <a:pt x="34" y="82"/>
                  <a:pt x="34" y="81"/>
                  <a:pt x="33" y="81"/>
                </a:cubicBezTo>
                <a:cubicBezTo>
                  <a:pt x="3" y="81"/>
                  <a:pt x="3" y="81"/>
                  <a:pt x="3" y="81"/>
                </a:cubicBezTo>
                <a:cubicBezTo>
                  <a:pt x="3" y="22"/>
                  <a:pt x="3" y="22"/>
                  <a:pt x="3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75"/>
                  <a:pt x="8" y="75"/>
                  <a:pt x="8" y="75"/>
                </a:cubicBezTo>
                <a:cubicBezTo>
                  <a:pt x="8" y="76"/>
                  <a:pt x="9" y="77"/>
                  <a:pt x="10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5" y="79"/>
                  <a:pt x="37" y="81"/>
                  <a:pt x="40" y="81"/>
                </a:cubicBezTo>
                <a:lnTo>
                  <a:pt x="40" y="86"/>
                </a:lnTo>
                <a:close/>
                <a:moveTo>
                  <a:pt x="11" y="22"/>
                </a:moveTo>
                <a:cubicBezTo>
                  <a:pt x="11" y="22"/>
                  <a:pt x="11" y="22"/>
                  <a:pt x="1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66"/>
                  <a:pt x="14" y="66"/>
                  <a:pt x="14" y="66"/>
                </a:cubicBezTo>
                <a:cubicBezTo>
                  <a:pt x="11" y="66"/>
                  <a:pt x="11" y="66"/>
                  <a:pt x="11" y="66"/>
                </a:cubicBezTo>
                <a:lnTo>
                  <a:pt x="11" y="22"/>
                </a:lnTo>
                <a:close/>
                <a:moveTo>
                  <a:pt x="18" y="16"/>
                </a:moveTo>
                <a:cubicBezTo>
                  <a:pt x="23" y="16"/>
                  <a:pt x="23" y="16"/>
                  <a:pt x="23" y="16"/>
                </a:cubicBezTo>
                <a:cubicBezTo>
                  <a:pt x="23" y="19"/>
                  <a:pt x="23" y="19"/>
                  <a:pt x="23" y="19"/>
                </a:cubicBezTo>
                <a:cubicBezTo>
                  <a:pt x="23" y="20"/>
                  <a:pt x="24" y="21"/>
                  <a:pt x="25" y="21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9"/>
                  <a:pt x="36" y="40"/>
                  <a:pt x="3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1"/>
                  <a:pt x="40" y="52"/>
                  <a:pt x="41" y="52"/>
                </a:cubicBezTo>
                <a:cubicBezTo>
                  <a:pt x="42" y="52"/>
                  <a:pt x="43" y="51"/>
                  <a:pt x="43" y="50"/>
                </a:cubicBezTo>
                <a:cubicBezTo>
                  <a:pt x="43" y="40"/>
                  <a:pt x="43" y="40"/>
                  <a:pt x="43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7" y="40"/>
                  <a:pt x="47" y="39"/>
                  <a:pt x="47" y="38"/>
                </a:cubicBezTo>
                <a:cubicBezTo>
                  <a:pt x="47" y="21"/>
                  <a:pt x="47" y="21"/>
                  <a:pt x="47" y="21"/>
                </a:cubicBezTo>
                <a:cubicBezTo>
                  <a:pt x="58" y="21"/>
                  <a:pt x="58" y="21"/>
                  <a:pt x="58" y="21"/>
                </a:cubicBezTo>
                <a:cubicBezTo>
                  <a:pt x="59" y="21"/>
                  <a:pt x="60" y="20"/>
                  <a:pt x="60" y="19"/>
                </a:cubicBezTo>
                <a:cubicBezTo>
                  <a:pt x="60" y="16"/>
                  <a:pt x="60" y="16"/>
                  <a:pt x="60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66"/>
                  <a:pt x="65" y="66"/>
                  <a:pt x="65" y="66"/>
                </a:cubicBezTo>
                <a:cubicBezTo>
                  <a:pt x="49" y="66"/>
                  <a:pt x="49" y="66"/>
                  <a:pt x="49" y="66"/>
                </a:cubicBezTo>
                <a:cubicBezTo>
                  <a:pt x="47" y="64"/>
                  <a:pt x="45" y="62"/>
                  <a:pt x="41" y="62"/>
                </a:cubicBezTo>
                <a:cubicBezTo>
                  <a:pt x="38" y="62"/>
                  <a:pt x="35" y="64"/>
                  <a:pt x="34" y="66"/>
                </a:cubicBezTo>
                <a:cubicBezTo>
                  <a:pt x="18" y="66"/>
                  <a:pt x="18" y="66"/>
                  <a:pt x="18" y="66"/>
                </a:cubicBezTo>
                <a:lnTo>
                  <a:pt x="18" y="16"/>
                </a:lnTo>
                <a:close/>
                <a:moveTo>
                  <a:pt x="27" y="13"/>
                </a:moveTo>
                <a:cubicBezTo>
                  <a:pt x="37" y="13"/>
                  <a:pt x="37" y="13"/>
                  <a:pt x="37" y="13"/>
                </a:cubicBezTo>
                <a:cubicBezTo>
                  <a:pt x="38" y="13"/>
                  <a:pt x="39" y="12"/>
                  <a:pt x="39" y="11"/>
                </a:cubicBezTo>
                <a:cubicBezTo>
                  <a:pt x="39" y="3"/>
                  <a:pt x="39" y="3"/>
                  <a:pt x="39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12"/>
                  <a:pt x="45" y="13"/>
                  <a:pt x="46" y="13"/>
                </a:cubicBezTo>
                <a:cubicBezTo>
                  <a:pt x="56" y="13"/>
                  <a:pt x="56" y="13"/>
                  <a:pt x="56" y="13"/>
                </a:cubicBezTo>
                <a:cubicBezTo>
                  <a:pt x="56" y="18"/>
                  <a:pt x="56" y="18"/>
                  <a:pt x="5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5" y="18"/>
                  <a:pt x="44" y="18"/>
                  <a:pt x="44" y="19"/>
                </a:cubicBezTo>
                <a:cubicBezTo>
                  <a:pt x="44" y="36"/>
                  <a:pt x="44" y="36"/>
                  <a:pt x="44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19"/>
                  <a:pt x="39" y="19"/>
                  <a:pt x="39" y="19"/>
                </a:cubicBezTo>
                <a:cubicBezTo>
                  <a:pt x="39" y="18"/>
                  <a:pt x="38" y="18"/>
                  <a:pt x="37" y="18"/>
                </a:cubicBezTo>
                <a:cubicBezTo>
                  <a:pt x="27" y="18"/>
                  <a:pt x="27" y="18"/>
                  <a:pt x="27" y="18"/>
                </a:cubicBezTo>
                <a:lnTo>
                  <a:pt x="27" y="13"/>
                </a:lnTo>
                <a:close/>
                <a:moveTo>
                  <a:pt x="69" y="19"/>
                </a:move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66"/>
                  <a:pt x="72" y="66"/>
                  <a:pt x="72" y="66"/>
                </a:cubicBezTo>
                <a:cubicBezTo>
                  <a:pt x="69" y="66"/>
                  <a:pt x="69" y="66"/>
                  <a:pt x="69" y="66"/>
                </a:cubicBezTo>
                <a:lnTo>
                  <a:pt x="69" y="19"/>
                </a:lnTo>
                <a:close/>
                <a:moveTo>
                  <a:pt x="82" y="19"/>
                </a:moveTo>
                <a:cubicBezTo>
                  <a:pt x="74" y="19"/>
                  <a:pt x="74" y="19"/>
                  <a:pt x="74" y="19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68" y="13"/>
                  <a:pt x="68" y="13"/>
                </a:cubicBezTo>
                <a:cubicBezTo>
                  <a:pt x="67" y="12"/>
                  <a:pt x="67" y="12"/>
                  <a:pt x="67" y="1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11"/>
                  <a:pt x="60" y="11"/>
                  <a:pt x="60" y="11"/>
                </a:cubicBezTo>
                <a:cubicBezTo>
                  <a:pt x="60" y="10"/>
                  <a:pt x="59" y="9"/>
                  <a:pt x="58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1"/>
                  <a:pt x="47" y="1"/>
                  <a:pt x="47" y="1"/>
                </a:cubicBezTo>
                <a:cubicBezTo>
                  <a:pt x="47" y="0"/>
                  <a:pt x="47" y="0"/>
                  <a:pt x="4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0"/>
                  <a:pt x="35" y="0"/>
                  <a:pt x="35" y="1"/>
                </a:cubicBezTo>
                <a:cubicBezTo>
                  <a:pt x="35" y="9"/>
                  <a:pt x="35" y="9"/>
                  <a:pt x="3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4" y="9"/>
                  <a:pt x="23" y="10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9" y="19"/>
                  <a:pt x="9" y="19"/>
                  <a:pt x="9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0" y="19"/>
                  <a:pt x="0" y="19"/>
                  <a:pt x="0" y="20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4"/>
                  <a:pt x="0" y="85"/>
                  <a:pt x="1" y="85"/>
                </a:cubicBezTo>
                <a:cubicBezTo>
                  <a:pt x="32" y="85"/>
                  <a:pt x="32" y="85"/>
                  <a:pt x="32" y="85"/>
                </a:cubicBezTo>
                <a:cubicBezTo>
                  <a:pt x="34" y="88"/>
                  <a:pt x="38" y="90"/>
                  <a:pt x="41" y="90"/>
                </a:cubicBezTo>
                <a:cubicBezTo>
                  <a:pt x="45" y="90"/>
                  <a:pt x="49" y="88"/>
                  <a:pt x="51" y="85"/>
                </a:cubicBezTo>
                <a:cubicBezTo>
                  <a:pt x="82" y="85"/>
                  <a:pt x="82" y="85"/>
                  <a:pt x="82" y="85"/>
                </a:cubicBezTo>
                <a:cubicBezTo>
                  <a:pt x="83" y="85"/>
                  <a:pt x="83" y="84"/>
                  <a:pt x="83" y="83"/>
                </a:cubicBezTo>
                <a:cubicBezTo>
                  <a:pt x="83" y="20"/>
                  <a:pt x="83" y="20"/>
                  <a:pt x="83" y="20"/>
                </a:cubicBezTo>
                <a:cubicBezTo>
                  <a:pt x="83" y="19"/>
                  <a:pt x="83" y="19"/>
                  <a:pt x="82" y="1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19"/>
          <p:cNvSpPr/>
          <p:nvPr/>
        </p:nvSpPr>
        <p:spPr>
          <a:xfrm>
            <a:off x="10571163" y="6169031"/>
            <a:ext cx="406400" cy="555625"/>
          </a:xfrm>
          <a:custGeom>
            <a:avLst/>
            <a:gdLst/>
            <a:ahLst/>
            <a:cxnLst/>
            <a:rect l="l" t="t" r="r" b="b"/>
            <a:pathLst>
              <a:path w="81" h="108" extrusionOk="0">
                <a:moveTo>
                  <a:pt x="79" y="86"/>
                </a:moveTo>
                <a:cubicBezTo>
                  <a:pt x="80" y="86"/>
                  <a:pt x="81" y="85"/>
                  <a:pt x="81" y="84"/>
                </a:cubicBezTo>
                <a:cubicBezTo>
                  <a:pt x="81" y="11"/>
                  <a:pt x="81" y="11"/>
                  <a:pt x="81" y="11"/>
                </a:cubicBezTo>
                <a:cubicBezTo>
                  <a:pt x="81" y="10"/>
                  <a:pt x="80" y="9"/>
                  <a:pt x="79" y="9"/>
                </a:cubicBezTo>
                <a:cubicBezTo>
                  <a:pt x="22" y="9"/>
                  <a:pt x="22" y="9"/>
                  <a:pt x="22" y="9"/>
                </a:cubicBezTo>
                <a:cubicBezTo>
                  <a:pt x="21" y="4"/>
                  <a:pt x="17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03"/>
                  <a:pt x="5" y="108"/>
                  <a:pt x="11" y="108"/>
                </a:cubicBezTo>
                <a:cubicBezTo>
                  <a:pt x="75" y="108"/>
                  <a:pt x="75" y="108"/>
                  <a:pt x="75" y="108"/>
                </a:cubicBezTo>
                <a:cubicBezTo>
                  <a:pt x="76" y="108"/>
                  <a:pt x="77" y="107"/>
                  <a:pt x="77" y="106"/>
                </a:cubicBezTo>
                <a:cubicBezTo>
                  <a:pt x="77" y="105"/>
                  <a:pt x="76" y="104"/>
                  <a:pt x="75" y="104"/>
                </a:cubicBezTo>
                <a:cubicBezTo>
                  <a:pt x="11" y="104"/>
                  <a:pt x="11" y="104"/>
                  <a:pt x="11" y="104"/>
                </a:cubicBezTo>
                <a:cubicBezTo>
                  <a:pt x="7" y="104"/>
                  <a:pt x="4" y="101"/>
                  <a:pt x="4" y="97"/>
                </a:cubicBez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cubicBezTo>
                  <a:pt x="4" y="92"/>
                  <a:pt x="7" y="89"/>
                  <a:pt x="11" y="89"/>
                </a:cubicBezTo>
                <a:cubicBezTo>
                  <a:pt x="16" y="89"/>
                  <a:pt x="19" y="92"/>
                  <a:pt x="19" y="97"/>
                </a:cubicBezTo>
                <a:cubicBezTo>
                  <a:pt x="19" y="97"/>
                  <a:pt x="20" y="98"/>
                  <a:pt x="21" y="98"/>
                </a:cubicBezTo>
                <a:cubicBezTo>
                  <a:pt x="21" y="98"/>
                  <a:pt x="21" y="98"/>
                  <a:pt x="21" y="98"/>
                </a:cubicBezTo>
                <a:cubicBezTo>
                  <a:pt x="79" y="98"/>
                  <a:pt x="79" y="98"/>
                  <a:pt x="79" y="98"/>
                </a:cubicBezTo>
                <a:cubicBezTo>
                  <a:pt x="80" y="98"/>
                  <a:pt x="81" y="97"/>
                  <a:pt x="81" y="97"/>
                </a:cubicBezTo>
                <a:cubicBezTo>
                  <a:pt x="81" y="90"/>
                  <a:pt x="81" y="90"/>
                  <a:pt x="81" y="90"/>
                </a:cubicBezTo>
                <a:cubicBezTo>
                  <a:pt x="81" y="89"/>
                  <a:pt x="80" y="88"/>
                  <a:pt x="79" y="88"/>
                </a:cubicBezTo>
                <a:cubicBezTo>
                  <a:pt x="78" y="88"/>
                  <a:pt x="78" y="89"/>
                  <a:pt x="78" y="90"/>
                </a:cubicBezTo>
                <a:cubicBezTo>
                  <a:pt x="78" y="95"/>
                  <a:pt x="78" y="95"/>
                  <a:pt x="78" y="95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44"/>
                  <a:pt x="22" y="44"/>
                  <a:pt x="22" y="44"/>
                </a:cubicBezTo>
                <a:cubicBezTo>
                  <a:pt x="22" y="43"/>
                  <a:pt x="21" y="42"/>
                  <a:pt x="21" y="42"/>
                </a:cubicBezTo>
                <a:cubicBezTo>
                  <a:pt x="20" y="42"/>
                  <a:pt x="19" y="43"/>
                  <a:pt x="19" y="44"/>
                </a:cubicBezTo>
                <a:cubicBezTo>
                  <a:pt x="19" y="89"/>
                  <a:pt x="19" y="89"/>
                  <a:pt x="19" y="89"/>
                </a:cubicBezTo>
                <a:cubicBezTo>
                  <a:pt x="17" y="87"/>
                  <a:pt x="14" y="86"/>
                  <a:pt x="11" y="86"/>
                </a:cubicBezTo>
                <a:cubicBezTo>
                  <a:pt x="8" y="86"/>
                  <a:pt x="6" y="87"/>
                  <a:pt x="4" y="89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6"/>
                  <a:pt x="7" y="3"/>
                  <a:pt x="11" y="3"/>
                </a:cubicBezTo>
                <a:cubicBezTo>
                  <a:pt x="16" y="3"/>
                  <a:pt x="19" y="6"/>
                  <a:pt x="19" y="11"/>
                </a:cubicBezTo>
                <a:cubicBezTo>
                  <a:pt x="19" y="38"/>
                  <a:pt x="19" y="38"/>
                  <a:pt x="19" y="38"/>
                </a:cubicBezTo>
                <a:cubicBezTo>
                  <a:pt x="19" y="39"/>
                  <a:pt x="20" y="40"/>
                  <a:pt x="21" y="40"/>
                </a:cubicBezTo>
                <a:cubicBezTo>
                  <a:pt x="21" y="40"/>
                  <a:pt x="22" y="39"/>
                  <a:pt x="22" y="38"/>
                </a:cubicBezTo>
                <a:cubicBezTo>
                  <a:pt x="22" y="12"/>
                  <a:pt x="22" y="12"/>
                  <a:pt x="22" y="12"/>
                </a:cubicBezTo>
                <a:cubicBezTo>
                  <a:pt x="78" y="12"/>
                  <a:pt x="78" y="12"/>
                  <a:pt x="78" y="12"/>
                </a:cubicBezTo>
                <a:cubicBezTo>
                  <a:pt x="78" y="84"/>
                  <a:pt x="78" y="84"/>
                  <a:pt x="78" y="84"/>
                </a:cubicBezTo>
                <a:cubicBezTo>
                  <a:pt x="78" y="85"/>
                  <a:pt x="78" y="86"/>
                  <a:pt x="79" y="8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19"/>
          <p:cNvSpPr/>
          <p:nvPr/>
        </p:nvSpPr>
        <p:spPr>
          <a:xfrm>
            <a:off x="10691813" y="6478588"/>
            <a:ext cx="115888" cy="14288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2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3"/>
                  <a:pt x="23" y="2"/>
                </a:cubicBezTo>
                <a:cubicBezTo>
                  <a:pt x="23" y="1"/>
                  <a:pt x="22" y="0"/>
                  <a:pt x="2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19"/>
          <p:cNvSpPr/>
          <p:nvPr/>
        </p:nvSpPr>
        <p:spPr>
          <a:xfrm>
            <a:off x="10691813" y="6513519"/>
            <a:ext cx="115888" cy="15875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2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"/>
                  <a:pt x="1" y="3"/>
                  <a:pt x="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2"/>
                  <a:pt x="23" y="2"/>
                </a:cubicBezTo>
                <a:cubicBezTo>
                  <a:pt x="23" y="1"/>
                  <a:pt x="22" y="0"/>
                  <a:pt x="2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19"/>
          <p:cNvSpPr/>
          <p:nvPr/>
        </p:nvSpPr>
        <p:spPr>
          <a:xfrm>
            <a:off x="10691813" y="6550031"/>
            <a:ext cx="115888" cy="15875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2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2"/>
                  <a:pt x="23" y="1"/>
                </a:cubicBezTo>
                <a:cubicBezTo>
                  <a:pt x="23" y="0"/>
                  <a:pt x="22" y="0"/>
                  <a:pt x="2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19"/>
          <p:cNvSpPr/>
          <p:nvPr/>
        </p:nvSpPr>
        <p:spPr>
          <a:xfrm>
            <a:off x="10691813" y="6580188"/>
            <a:ext cx="115888" cy="20638"/>
          </a:xfrm>
          <a:custGeom>
            <a:avLst/>
            <a:gdLst/>
            <a:ahLst/>
            <a:cxnLst/>
            <a:rect l="l" t="t" r="r" b="b"/>
            <a:pathLst>
              <a:path w="23" h="4" extrusionOk="0">
                <a:moveTo>
                  <a:pt x="2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3" y="3"/>
                  <a:pt x="23" y="2"/>
                </a:cubicBezTo>
                <a:cubicBezTo>
                  <a:pt x="23" y="1"/>
                  <a:pt x="22" y="0"/>
                  <a:pt x="2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19"/>
          <p:cNvSpPr/>
          <p:nvPr/>
        </p:nvSpPr>
        <p:spPr>
          <a:xfrm>
            <a:off x="10691813" y="6616706"/>
            <a:ext cx="115888" cy="15875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2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3"/>
                  <a:pt x="23" y="2"/>
                </a:cubicBezTo>
                <a:cubicBezTo>
                  <a:pt x="23" y="1"/>
                  <a:pt x="22" y="0"/>
                  <a:pt x="2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19"/>
          <p:cNvSpPr/>
          <p:nvPr/>
        </p:nvSpPr>
        <p:spPr>
          <a:xfrm>
            <a:off x="10826751" y="6272219"/>
            <a:ext cx="115888" cy="15875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1" y="3"/>
                </a:move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3" y="3"/>
                  <a:pt x="23" y="2"/>
                </a:cubicBezTo>
                <a:cubicBezTo>
                  <a:pt x="23" y="1"/>
                  <a:pt x="22" y="0"/>
                  <a:pt x="2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3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19"/>
          <p:cNvSpPr/>
          <p:nvPr/>
        </p:nvSpPr>
        <p:spPr>
          <a:xfrm>
            <a:off x="10826751" y="6308725"/>
            <a:ext cx="115888" cy="14288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1" y="3"/>
                </a:move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3" y="2"/>
                  <a:pt x="23" y="1"/>
                </a:cubicBezTo>
                <a:cubicBezTo>
                  <a:pt x="23" y="0"/>
                  <a:pt x="22" y="0"/>
                  <a:pt x="2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19"/>
          <p:cNvSpPr/>
          <p:nvPr/>
        </p:nvSpPr>
        <p:spPr>
          <a:xfrm>
            <a:off x="10826751" y="6338888"/>
            <a:ext cx="115888" cy="20638"/>
          </a:xfrm>
          <a:custGeom>
            <a:avLst/>
            <a:gdLst/>
            <a:ahLst/>
            <a:cxnLst/>
            <a:rect l="l" t="t" r="r" b="b"/>
            <a:pathLst>
              <a:path w="23" h="4" extrusionOk="0">
                <a:moveTo>
                  <a:pt x="1" y="4"/>
                </a:moveTo>
                <a:cubicBezTo>
                  <a:pt x="21" y="4"/>
                  <a:pt x="21" y="4"/>
                  <a:pt x="21" y="4"/>
                </a:cubicBezTo>
                <a:cubicBezTo>
                  <a:pt x="22" y="4"/>
                  <a:pt x="23" y="3"/>
                  <a:pt x="23" y="2"/>
                </a:cubicBezTo>
                <a:cubicBezTo>
                  <a:pt x="23" y="1"/>
                  <a:pt x="22" y="0"/>
                  <a:pt x="2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3"/>
                  <a:pt x="0" y="4"/>
                  <a:pt x="1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19"/>
          <p:cNvSpPr/>
          <p:nvPr/>
        </p:nvSpPr>
        <p:spPr>
          <a:xfrm>
            <a:off x="10826751" y="6580188"/>
            <a:ext cx="115888" cy="20638"/>
          </a:xfrm>
          <a:custGeom>
            <a:avLst/>
            <a:gdLst/>
            <a:ahLst/>
            <a:cxnLst/>
            <a:rect l="l" t="t" r="r" b="b"/>
            <a:pathLst>
              <a:path w="23" h="4" extrusionOk="0">
                <a:moveTo>
                  <a:pt x="2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3"/>
                  <a:pt x="0" y="4"/>
                  <a:pt x="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2" y="4"/>
                  <a:pt x="23" y="3"/>
                  <a:pt x="23" y="2"/>
                </a:cubicBezTo>
                <a:cubicBezTo>
                  <a:pt x="23" y="1"/>
                  <a:pt x="22" y="0"/>
                  <a:pt x="21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9"/>
          <p:cNvSpPr/>
          <p:nvPr/>
        </p:nvSpPr>
        <p:spPr>
          <a:xfrm>
            <a:off x="10826751" y="6616706"/>
            <a:ext cx="115888" cy="15875"/>
          </a:xfrm>
          <a:custGeom>
            <a:avLst/>
            <a:gdLst/>
            <a:ahLst/>
            <a:cxnLst/>
            <a:rect l="l" t="t" r="r" b="b"/>
            <a:pathLst>
              <a:path w="23" h="3" extrusionOk="0">
                <a:moveTo>
                  <a:pt x="2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3"/>
                  <a:pt x="0" y="3"/>
                  <a:pt x="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3" y="3"/>
                  <a:pt x="23" y="2"/>
                </a:cubicBezTo>
                <a:cubicBezTo>
                  <a:pt x="23" y="1"/>
                  <a:pt x="22" y="0"/>
                  <a:pt x="21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19"/>
          <p:cNvSpPr/>
          <p:nvPr/>
        </p:nvSpPr>
        <p:spPr>
          <a:xfrm>
            <a:off x="10766425" y="6683381"/>
            <a:ext cx="196851" cy="15875"/>
          </a:xfrm>
          <a:custGeom>
            <a:avLst/>
            <a:gdLst/>
            <a:ahLst/>
            <a:cxnLst/>
            <a:rect l="l" t="t" r="r" b="b"/>
            <a:pathLst>
              <a:path w="39" h="3" extrusionOk="0">
                <a:moveTo>
                  <a:pt x="37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3"/>
                  <a:pt x="1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3"/>
                  <a:pt x="39" y="2"/>
                  <a:pt x="39" y="1"/>
                </a:cubicBezTo>
                <a:cubicBezTo>
                  <a:pt x="39" y="0"/>
                  <a:pt x="38" y="0"/>
                  <a:pt x="37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19"/>
          <p:cNvSpPr/>
          <p:nvPr/>
        </p:nvSpPr>
        <p:spPr>
          <a:xfrm>
            <a:off x="10596567" y="6632581"/>
            <a:ext cx="155575" cy="66675"/>
          </a:xfrm>
          <a:custGeom>
            <a:avLst/>
            <a:gdLst/>
            <a:ahLst/>
            <a:cxnLst/>
            <a:rect l="l" t="t" r="r" b="b"/>
            <a:pathLst>
              <a:path w="31" h="13" extrusionOk="0">
                <a:moveTo>
                  <a:pt x="6" y="4"/>
                </a:moveTo>
                <a:cubicBezTo>
                  <a:pt x="8" y="4"/>
                  <a:pt x="9" y="5"/>
                  <a:pt x="9" y="7"/>
                </a:cubicBezTo>
                <a:cubicBezTo>
                  <a:pt x="9" y="7"/>
                  <a:pt x="10" y="8"/>
                  <a:pt x="11" y="8"/>
                </a:cubicBezTo>
                <a:cubicBezTo>
                  <a:pt x="12" y="8"/>
                  <a:pt x="12" y="7"/>
                  <a:pt x="12" y="7"/>
                </a:cubicBezTo>
                <a:cubicBezTo>
                  <a:pt x="12" y="3"/>
                  <a:pt x="10" y="0"/>
                  <a:pt x="6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10"/>
                  <a:pt x="3" y="13"/>
                  <a:pt x="6" y="13"/>
                </a:cubicBezTo>
                <a:cubicBezTo>
                  <a:pt x="30" y="13"/>
                  <a:pt x="30" y="13"/>
                  <a:pt x="30" y="13"/>
                </a:cubicBezTo>
                <a:cubicBezTo>
                  <a:pt x="31" y="13"/>
                  <a:pt x="31" y="12"/>
                  <a:pt x="31" y="11"/>
                </a:cubicBezTo>
                <a:cubicBezTo>
                  <a:pt x="31" y="10"/>
                  <a:pt x="31" y="10"/>
                  <a:pt x="30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0"/>
                  <a:pt x="3" y="8"/>
                  <a:pt x="3" y="7"/>
                </a:cubicBezTo>
                <a:cubicBezTo>
                  <a:pt x="3" y="5"/>
                  <a:pt x="5" y="4"/>
                  <a:pt x="6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19"/>
          <p:cNvSpPr/>
          <p:nvPr/>
        </p:nvSpPr>
        <p:spPr>
          <a:xfrm>
            <a:off x="10691813" y="6272213"/>
            <a:ext cx="115888" cy="190500"/>
          </a:xfrm>
          <a:custGeom>
            <a:avLst/>
            <a:gdLst/>
            <a:ahLst/>
            <a:cxnLst/>
            <a:rect l="l" t="t" r="r" b="b"/>
            <a:pathLst>
              <a:path w="23" h="37" extrusionOk="0">
                <a:moveTo>
                  <a:pt x="20" y="34"/>
                </a:moveTo>
                <a:cubicBezTo>
                  <a:pt x="11" y="34"/>
                  <a:pt x="11" y="34"/>
                  <a:pt x="11" y="34"/>
                </a:cubicBezTo>
                <a:cubicBezTo>
                  <a:pt x="11" y="28"/>
                  <a:pt x="11" y="28"/>
                  <a:pt x="11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5" y="27"/>
                  <a:pt x="15" y="27"/>
                </a:cubicBezTo>
                <a:cubicBezTo>
                  <a:pt x="15" y="27"/>
                  <a:pt x="15" y="26"/>
                  <a:pt x="15" y="26"/>
                </a:cubicBezTo>
                <a:cubicBezTo>
                  <a:pt x="15" y="13"/>
                  <a:pt x="15" y="13"/>
                  <a:pt x="15" y="13"/>
                </a:cubicBezTo>
                <a:cubicBezTo>
                  <a:pt x="16" y="12"/>
                  <a:pt x="16" y="12"/>
                  <a:pt x="16" y="11"/>
                </a:cubicBezTo>
                <a:cubicBezTo>
                  <a:pt x="17" y="9"/>
                  <a:pt x="17" y="6"/>
                  <a:pt x="15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20" y="3"/>
                  <a:pt x="20" y="3"/>
                  <a:pt x="20" y="3"/>
                </a:cubicBezTo>
                <a:lnTo>
                  <a:pt x="20" y="34"/>
                </a:lnTo>
                <a:close/>
                <a:moveTo>
                  <a:pt x="3" y="16"/>
                </a:moveTo>
                <a:cubicBezTo>
                  <a:pt x="5" y="16"/>
                  <a:pt x="6" y="16"/>
                  <a:pt x="8" y="15"/>
                </a:cubicBezTo>
                <a:cubicBezTo>
                  <a:pt x="9" y="15"/>
                  <a:pt x="11" y="15"/>
                  <a:pt x="12" y="15"/>
                </a:cubicBezTo>
                <a:cubicBezTo>
                  <a:pt x="12" y="24"/>
                  <a:pt x="12" y="24"/>
                  <a:pt x="12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9" y="24"/>
                  <a:pt x="8" y="25"/>
                  <a:pt x="8" y="26"/>
                </a:cubicBezTo>
                <a:cubicBezTo>
                  <a:pt x="8" y="34"/>
                  <a:pt x="8" y="34"/>
                  <a:pt x="8" y="34"/>
                </a:cubicBezTo>
                <a:cubicBezTo>
                  <a:pt x="3" y="34"/>
                  <a:pt x="3" y="34"/>
                  <a:pt x="3" y="34"/>
                </a:cubicBezTo>
                <a:lnTo>
                  <a:pt x="3" y="16"/>
                </a:lnTo>
                <a:close/>
                <a:moveTo>
                  <a:pt x="11" y="3"/>
                </a:moveTo>
                <a:cubicBezTo>
                  <a:pt x="12" y="5"/>
                  <a:pt x="14" y="8"/>
                  <a:pt x="13" y="10"/>
                </a:cubicBezTo>
                <a:cubicBezTo>
                  <a:pt x="13" y="11"/>
                  <a:pt x="12" y="12"/>
                  <a:pt x="8" y="12"/>
                </a:cubicBezTo>
                <a:cubicBezTo>
                  <a:pt x="6" y="12"/>
                  <a:pt x="5" y="13"/>
                  <a:pt x="3" y="13"/>
                </a:cubicBezTo>
                <a:cubicBezTo>
                  <a:pt x="3" y="3"/>
                  <a:pt x="3" y="3"/>
                  <a:pt x="3" y="3"/>
                </a:cubicBezTo>
                <a:lnTo>
                  <a:pt x="11" y="3"/>
                </a:lnTo>
                <a:close/>
                <a:moveTo>
                  <a:pt x="23" y="2"/>
                </a:moveTo>
                <a:cubicBezTo>
                  <a:pt x="23" y="1"/>
                  <a:pt x="22" y="0"/>
                  <a:pt x="2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6"/>
                  <a:pt x="1" y="37"/>
                  <a:pt x="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3" y="36"/>
                  <a:pt x="23" y="35"/>
                </a:cubicBezTo>
                <a:lnTo>
                  <a:pt x="23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19"/>
          <p:cNvSpPr/>
          <p:nvPr/>
        </p:nvSpPr>
        <p:spPr>
          <a:xfrm>
            <a:off x="10826751" y="6375400"/>
            <a:ext cx="115888" cy="184150"/>
          </a:xfrm>
          <a:custGeom>
            <a:avLst/>
            <a:gdLst/>
            <a:ahLst/>
            <a:cxnLst/>
            <a:rect l="l" t="t" r="r" b="b"/>
            <a:pathLst>
              <a:path w="23" h="36" extrusionOk="0">
                <a:moveTo>
                  <a:pt x="3" y="33"/>
                </a:moveTo>
                <a:cubicBezTo>
                  <a:pt x="3" y="29"/>
                  <a:pt x="3" y="29"/>
                  <a:pt x="3" y="29"/>
                </a:cubicBezTo>
                <a:cubicBezTo>
                  <a:pt x="8" y="22"/>
                  <a:pt x="8" y="22"/>
                  <a:pt x="8" y="22"/>
                </a:cubicBezTo>
                <a:cubicBezTo>
                  <a:pt x="15" y="29"/>
                  <a:pt x="15" y="29"/>
                  <a:pt x="15" y="29"/>
                </a:cubicBezTo>
                <a:cubicBezTo>
                  <a:pt x="16" y="29"/>
                  <a:pt x="17" y="29"/>
                  <a:pt x="18" y="28"/>
                </a:cubicBezTo>
                <a:cubicBezTo>
                  <a:pt x="18" y="28"/>
                  <a:pt x="18" y="27"/>
                  <a:pt x="18" y="26"/>
                </a:cubicBezTo>
                <a:cubicBezTo>
                  <a:pt x="16" y="24"/>
                  <a:pt x="16" y="24"/>
                  <a:pt x="16" y="24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33"/>
                  <a:pt x="19" y="33"/>
                  <a:pt x="19" y="33"/>
                </a:cubicBezTo>
                <a:lnTo>
                  <a:pt x="3" y="33"/>
                </a:lnTo>
                <a:close/>
                <a:moveTo>
                  <a:pt x="19" y="3"/>
                </a:moveTo>
                <a:cubicBezTo>
                  <a:pt x="19" y="16"/>
                  <a:pt x="19" y="16"/>
                  <a:pt x="19" y="16"/>
                </a:cubicBezTo>
                <a:cubicBezTo>
                  <a:pt x="13" y="22"/>
                  <a:pt x="13" y="22"/>
                  <a:pt x="13" y="22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8"/>
                  <a:pt x="8" y="19"/>
                </a:cubicBezTo>
                <a:cubicBezTo>
                  <a:pt x="8" y="19"/>
                  <a:pt x="7" y="19"/>
                  <a:pt x="7" y="19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3"/>
                  <a:pt x="3" y="3"/>
                  <a:pt x="3" y="3"/>
                </a:cubicBezTo>
                <a:lnTo>
                  <a:pt x="19" y="3"/>
                </a:lnTo>
                <a:close/>
                <a:moveTo>
                  <a:pt x="23" y="1"/>
                </a:moveTo>
                <a:cubicBezTo>
                  <a:pt x="23" y="0"/>
                  <a:pt x="22" y="0"/>
                  <a:pt x="2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6"/>
                  <a:pt x="0" y="36"/>
                  <a:pt x="1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2" y="36"/>
                  <a:pt x="23" y="36"/>
                  <a:pt x="23" y="35"/>
                </a:cubicBezTo>
                <a:lnTo>
                  <a:pt x="23" y="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19"/>
          <p:cNvSpPr/>
          <p:nvPr/>
        </p:nvSpPr>
        <p:spPr>
          <a:xfrm>
            <a:off x="10847388" y="6400806"/>
            <a:ext cx="60325" cy="61913"/>
          </a:xfrm>
          <a:custGeom>
            <a:avLst/>
            <a:gdLst/>
            <a:ahLst/>
            <a:cxnLst/>
            <a:rect l="l" t="t" r="r" b="b"/>
            <a:pathLst>
              <a:path w="12" h="12" extrusionOk="0">
                <a:moveTo>
                  <a:pt x="6" y="3"/>
                </a:moveTo>
                <a:cubicBezTo>
                  <a:pt x="7" y="3"/>
                  <a:pt x="8" y="4"/>
                  <a:pt x="8" y="6"/>
                </a:cubicBezTo>
                <a:cubicBezTo>
                  <a:pt x="8" y="7"/>
                  <a:pt x="7" y="9"/>
                  <a:pt x="6" y="9"/>
                </a:cubicBezTo>
                <a:cubicBezTo>
                  <a:pt x="4" y="9"/>
                  <a:pt x="3" y="7"/>
                  <a:pt x="3" y="6"/>
                </a:cubicBezTo>
                <a:cubicBezTo>
                  <a:pt x="3" y="4"/>
                  <a:pt x="4" y="3"/>
                  <a:pt x="6" y="3"/>
                </a:cubicBezTo>
                <a:moveTo>
                  <a:pt x="6" y="12"/>
                </a:moveTo>
                <a:cubicBezTo>
                  <a:pt x="9" y="12"/>
                  <a:pt x="12" y="9"/>
                  <a:pt x="12" y="6"/>
                </a:cubicBezTo>
                <a:cubicBezTo>
                  <a:pt x="12" y="3"/>
                  <a:pt x="9" y="0"/>
                  <a:pt x="6" y="0"/>
                </a:cubicBezTo>
                <a:cubicBezTo>
                  <a:pt x="2" y="0"/>
                  <a:pt x="0" y="3"/>
                  <a:pt x="0" y="6"/>
                </a:cubicBezTo>
                <a:cubicBezTo>
                  <a:pt x="0" y="9"/>
                  <a:pt x="2" y="12"/>
                  <a:pt x="6" y="1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19"/>
          <p:cNvSpPr/>
          <p:nvPr/>
        </p:nvSpPr>
        <p:spPr>
          <a:xfrm>
            <a:off x="10717213" y="6354763"/>
            <a:ext cx="30163" cy="20638"/>
          </a:xfrm>
          <a:custGeom>
            <a:avLst/>
            <a:gdLst/>
            <a:ahLst/>
            <a:cxnLst/>
            <a:rect l="l" t="t" r="r" b="b"/>
            <a:pathLst>
              <a:path w="6" h="4" extrusionOk="0">
                <a:moveTo>
                  <a:pt x="5" y="3"/>
                </a:moveTo>
                <a:cubicBezTo>
                  <a:pt x="6" y="3"/>
                  <a:pt x="6" y="2"/>
                  <a:pt x="6" y="1"/>
                </a:cubicBezTo>
                <a:cubicBezTo>
                  <a:pt x="5" y="0"/>
                  <a:pt x="4" y="0"/>
                  <a:pt x="4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2"/>
                  <a:pt x="0" y="3"/>
                </a:cubicBezTo>
                <a:cubicBezTo>
                  <a:pt x="1" y="4"/>
                  <a:pt x="1" y="4"/>
                  <a:pt x="2" y="4"/>
                </a:cubicBezTo>
                <a:cubicBezTo>
                  <a:pt x="2" y="4"/>
                  <a:pt x="2" y="4"/>
                  <a:pt x="2" y="4"/>
                </a:cubicBezTo>
                <a:lnTo>
                  <a:pt x="5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19"/>
          <p:cNvSpPr/>
          <p:nvPr/>
        </p:nvSpPr>
        <p:spPr>
          <a:xfrm>
            <a:off x="9783764" y="6359531"/>
            <a:ext cx="30163" cy="119063"/>
          </a:xfrm>
          <a:custGeom>
            <a:avLst/>
            <a:gdLst/>
            <a:ahLst/>
            <a:cxnLst/>
            <a:rect l="l" t="t" r="r" b="b"/>
            <a:pathLst>
              <a:path w="6" h="23" extrusionOk="0">
                <a:moveTo>
                  <a:pt x="1" y="0"/>
                </a:move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2"/>
                  <a:pt x="1" y="2"/>
                </a:cubicBezTo>
                <a:cubicBezTo>
                  <a:pt x="2" y="2"/>
                  <a:pt x="3" y="3"/>
                  <a:pt x="3" y="4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2" y="20"/>
                  <a:pt x="1" y="20"/>
                </a:cubicBezTo>
                <a:cubicBezTo>
                  <a:pt x="0" y="20"/>
                  <a:pt x="0" y="21"/>
                  <a:pt x="0" y="22"/>
                </a:cubicBezTo>
                <a:cubicBezTo>
                  <a:pt x="0" y="22"/>
                  <a:pt x="0" y="23"/>
                  <a:pt x="1" y="23"/>
                </a:cubicBezTo>
                <a:cubicBezTo>
                  <a:pt x="4" y="23"/>
                  <a:pt x="6" y="21"/>
                  <a:pt x="6" y="19"/>
                </a:cubicBezTo>
                <a:cubicBezTo>
                  <a:pt x="6" y="4"/>
                  <a:pt x="6" y="4"/>
                  <a:pt x="6" y="4"/>
                </a:cubicBezTo>
                <a:cubicBezTo>
                  <a:pt x="6" y="2"/>
                  <a:pt x="4" y="0"/>
                  <a:pt x="1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9"/>
          <p:cNvSpPr/>
          <p:nvPr/>
        </p:nvSpPr>
        <p:spPr>
          <a:xfrm>
            <a:off x="9613901" y="6446844"/>
            <a:ext cx="14288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3" y="3"/>
                </a:cubicBezTo>
                <a:cubicBezTo>
                  <a:pt x="3" y="2"/>
                  <a:pt x="3" y="1"/>
                  <a:pt x="2" y="1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19"/>
          <p:cNvSpPr/>
          <p:nvPr/>
        </p:nvSpPr>
        <p:spPr>
          <a:xfrm>
            <a:off x="9537701" y="6446844"/>
            <a:ext cx="15875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0" y="3"/>
                </a:moveTo>
                <a:cubicBezTo>
                  <a:pt x="0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2"/>
                  <a:pt x="3" y="1"/>
                </a:cubicBezTo>
                <a:cubicBezTo>
                  <a:pt x="2" y="1"/>
                  <a:pt x="1" y="0"/>
                  <a:pt x="1" y="1"/>
                </a:cubicBezTo>
                <a:cubicBezTo>
                  <a:pt x="0" y="1"/>
                  <a:pt x="0" y="2"/>
                  <a:pt x="0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19"/>
          <p:cNvSpPr/>
          <p:nvPr/>
        </p:nvSpPr>
        <p:spPr>
          <a:xfrm>
            <a:off x="9588501" y="6442081"/>
            <a:ext cx="14288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2" y="3"/>
                  <a:pt x="3" y="2"/>
                  <a:pt x="3" y="2"/>
                </a:cubicBezTo>
                <a:cubicBezTo>
                  <a:pt x="3" y="1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19"/>
          <p:cNvSpPr/>
          <p:nvPr/>
        </p:nvSpPr>
        <p:spPr>
          <a:xfrm>
            <a:off x="9563101" y="6442081"/>
            <a:ext cx="14288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2" y="3"/>
                  <a:pt x="3" y="2"/>
                  <a:pt x="3" y="1"/>
                </a:cubicBezTo>
                <a:cubicBezTo>
                  <a:pt x="2" y="1"/>
                  <a:pt x="2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2"/>
                  <a:pt x="1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19"/>
          <p:cNvSpPr/>
          <p:nvPr/>
        </p:nvSpPr>
        <p:spPr>
          <a:xfrm>
            <a:off x="9437692" y="6359525"/>
            <a:ext cx="290513" cy="31750"/>
          </a:xfrm>
          <a:custGeom>
            <a:avLst/>
            <a:gdLst/>
            <a:ahLst/>
            <a:cxnLst/>
            <a:rect l="l" t="t" r="r" b="b"/>
            <a:pathLst>
              <a:path w="58" h="6" extrusionOk="0">
                <a:moveTo>
                  <a:pt x="0" y="4"/>
                </a:moveTo>
                <a:cubicBezTo>
                  <a:pt x="0" y="5"/>
                  <a:pt x="0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3" y="5"/>
                </a:cubicBezTo>
                <a:cubicBezTo>
                  <a:pt x="3" y="4"/>
                  <a:pt x="4" y="3"/>
                  <a:pt x="5" y="3"/>
                </a:cubicBezTo>
                <a:cubicBezTo>
                  <a:pt x="52" y="3"/>
                  <a:pt x="52" y="3"/>
                  <a:pt x="52" y="3"/>
                </a:cubicBezTo>
                <a:cubicBezTo>
                  <a:pt x="54" y="3"/>
                  <a:pt x="55" y="4"/>
                  <a:pt x="55" y="5"/>
                </a:cubicBezTo>
                <a:cubicBezTo>
                  <a:pt x="55" y="6"/>
                  <a:pt x="56" y="6"/>
                  <a:pt x="57" y="6"/>
                </a:cubicBezTo>
                <a:cubicBezTo>
                  <a:pt x="58" y="6"/>
                  <a:pt x="58" y="5"/>
                  <a:pt x="58" y="4"/>
                </a:cubicBezTo>
                <a:cubicBezTo>
                  <a:pt x="57" y="2"/>
                  <a:pt x="55" y="0"/>
                  <a:pt x="52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1" y="2"/>
                  <a:pt x="0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19"/>
          <p:cNvSpPr/>
          <p:nvPr/>
        </p:nvSpPr>
        <p:spPr>
          <a:xfrm>
            <a:off x="9463092" y="6210306"/>
            <a:ext cx="239713" cy="144463"/>
          </a:xfrm>
          <a:custGeom>
            <a:avLst/>
            <a:gdLst/>
            <a:ahLst/>
            <a:cxnLst/>
            <a:rect l="l" t="t" r="r" b="b"/>
            <a:pathLst>
              <a:path w="48" h="28" extrusionOk="0">
                <a:moveTo>
                  <a:pt x="1" y="28"/>
                </a:moveTo>
                <a:cubicBezTo>
                  <a:pt x="2" y="28"/>
                  <a:pt x="2" y="27"/>
                  <a:pt x="2" y="26"/>
                </a:cubicBezTo>
                <a:cubicBezTo>
                  <a:pt x="2" y="3"/>
                  <a:pt x="2" y="3"/>
                  <a:pt x="2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8"/>
                  <a:pt x="47" y="28"/>
                </a:cubicBezTo>
                <a:cubicBezTo>
                  <a:pt x="48" y="28"/>
                  <a:pt x="48" y="27"/>
                  <a:pt x="48" y="26"/>
                </a:cubicBezTo>
                <a:cubicBezTo>
                  <a:pt x="48" y="2"/>
                  <a:pt x="48" y="2"/>
                  <a:pt x="48" y="2"/>
                </a:cubicBezTo>
                <a:cubicBezTo>
                  <a:pt x="48" y="1"/>
                  <a:pt x="48" y="0"/>
                  <a:pt x="47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7"/>
                  <a:pt x="0" y="28"/>
                  <a:pt x="1" y="2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19"/>
          <p:cNvSpPr/>
          <p:nvPr/>
        </p:nvSpPr>
        <p:spPr>
          <a:xfrm>
            <a:off x="9393239" y="6329363"/>
            <a:ext cx="381000" cy="349250"/>
          </a:xfrm>
          <a:custGeom>
            <a:avLst/>
            <a:gdLst/>
            <a:ahLst/>
            <a:cxnLst/>
            <a:rect l="l" t="t" r="r" b="b"/>
            <a:pathLst>
              <a:path w="76" h="68" extrusionOk="0">
                <a:moveTo>
                  <a:pt x="68" y="66"/>
                </a:moveTo>
                <a:cubicBezTo>
                  <a:pt x="8" y="66"/>
                  <a:pt x="8" y="66"/>
                  <a:pt x="8" y="66"/>
                </a:cubicBezTo>
                <a:cubicBezTo>
                  <a:pt x="5" y="66"/>
                  <a:pt x="2" y="63"/>
                  <a:pt x="2" y="60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18"/>
                  <a:pt x="5" y="15"/>
                  <a:pt x="8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4" y="15"/>
                  <a:pt x="15" y="16"/>
                  <a:pt x="16" y="18"/>
                </a:cubicBezTo>
                <a:cubicBezTo>
                  <a:pt x="19" y="27"/>
                  <a:pt x="28" y="32"/>
                  <a:pt x="38" y="32"/>
                </a:cubicBezTo>
                <a:cubicBezTo>
                  <a:pt x="48" y="32"/>
                  <a:pt x="56" y="27"/>
                  <a:pt x="60" y="18"/>
                </a:cubicBezTo>
                <a:cubicBezTo>
                  <a:pt x="61" y="16"/>
                  <a:pt x="62" y="15"/>
                  <a:pt x="64" y="15"/>
                </a:cubicBezTo>
                <a:cubicBezTo>
                  <a:pt x="68" y="15"/>
                  <a:pt x="68" y="15"/>
                  <a:pt x="68" y="15"/>
                </a:cubicBezTo>
                <a:cubicBezTo>
                  <a:pt x="71" y="15"/>
                  <a:pt x="73" y="18"/>
                  <a:pt x="73" y="21"/>
                </a:cubicBezTo>
                <a:cubicBezTo>
                  <a:pt x="73" y="21"/>
                  <a:pt x="73" y="21"/>
                  <a:pt x="73" y="21"/>
                </a:cubicBezTo>
                <a:cubicBezTo>
                  <a:pt x="73" y="21"/>
                  <a:pt x="73" y="21"/>
                  <a:pt x="73" y="21"/>
                </a:cubicBezTo>
                <a:cubicBezTo>
                  <a:pt x="73" y="60"/>
                  <a:pt x="73" y="60"/>
                  <a:pt x="73" y="60"/>
                </a:cubicBezTo>
                <a:cubicBezTo>
                  <a:pt x="73" y="63"/>
                  <a:pt x="71" y="66"/>
                  <a:pt x="68" y="66"/>
                </a:cubicBezTo>
                <a:moveTo>
                  <a:pt x="51" y="25"/>
                </a:moveTo>
                <a:cubicBezTo>
                  <a:pt x="48" y="28"/>
                  <a:pt x="43" y="30"/>
                  <a:pt x="38" y="30"/>
                </a:cubicBezTo>
                <a:cubicBezTo>
                  <a:pt x="33" y="30"/>
                  <a:pt x="28" y="28"/>
                  <a:pt x="24" y="25"/>
                </a:cubicBezTo>
                <a:cubicBezTo>
                  <a:pt x="28" y="22"/>
                  <a:pt x="33" y="20"/>
                  <a:pt x="38" y="20"/>
                </a:cubicBezTo>
                <a:cubicBezTo>
                  <a:pt x="43" y="20"/>
                  <a:pt x="48" y="22"/>
                  <a:pt x="51" y="25"/>
                </a:cubicBezTo>
                <a:moveTo>
                  <a:pt x="76" y="7"/>
                </a:moveTo>
                <a:cubicBezTo>
                  <a:pt x="76" y="3"/>
                  <a:pt x="73" y="0"/>
                  <a:pt x="69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4" y="1"/>
                  <a:pt x="64" y="2"/>
                </a:cubicBezTo>
                <a:cubicBezTo>
                  <a:pt x="64" y="2"/>
                  <a:pt x="65" y="3"/>
                  <a:pt x="65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72" y="3"/>
                  <a:pt x="73" y="5"/>
                  <a:pt x="73" y="7"/>
                </a:cubicBezTo>
                <a:cubicBezTo>
                  <a:pt x="73" y="15"/>
                  <a:pt x="73" y="15"/>
                  <a:pt x="73" y="15"/>
                </a:cubicBezTo>
                <a:cubicBezTo>
                  <a:pt x="72" y="13"/>
                  <a:pt x="70" y="13"/>
                  <a:pt x="68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1" y="13"/>
                  <a:pt x="59" y="14"/>
                  <a:pt x="58" y="17"/>
                </a:cubicBezTo>
                <a:cubicBezTo>
                  <a:pt x="57" y="19"/>
                  <a:pt x="55" y="21"/>
                  <a:pt x="53" y="23"/>
                </a:cubicBezTo>
                <a:cubicBezTo>
                  <a:pt x="49" y="19"/>
                  <a:pt x="44" y="17"/>
                  <a:pt x="38" y="17"/>
                </a:cubicBezTo>
                <a:cubicBezTo>
                  <a:pt x="32" y="17"/>
                  <a:pt x="27" y="19"/>
                  <a:pt x="22" y="23"/>
                </a:cubicBezTo>
                <a:cubicBezTo>
                  <a:pt x="20" y="21"/>
                  <a:pt x="19" y="19"/>
                  <a:pt x="18" y="17"/>
                </a:cubicBezTo>
                <a:cubicBezTo>
                  <a:pt x="17" y="14"/>
                  <a:pt x="15" y="13"/>
                  <a:pt x="12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6" y="13"/>
                  <a:pt x="4" y="13"/>
                  <a:pt x="2" y="15"/>
                </a:cubicBezTo>
                <a:cubicBezTo>
                  <a:pt x="2" y="7"/>
                  <a:pt x="2" y="7"/>
                  <a:pt x="2" y="7"/>
                </a:cubicBezTo>
                <a:cubicBezTo>
                  <a:pt x="2" y="5"/>
                  <a:pt x="4" y="3"/>
                  <a:pt x="6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2" y="2"/>
                  <a:pt x="12" y="2"/>
                </a:cubicBezTo>
                <a:cubicBezTo>
                  <a:pt x="12" y="1"/>
                  <a:pt x="11" y="0"/>
                  <a:pt x="11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5"/>
                  <a:pt x="3" y="68"/>
                  <a:pt x="8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72" y="68"/>
                  <a:pt x="76" y="65"/>
                  <a:pt x="76" y="60"/>
                </a:cubicBezTo>
                <a:lnTo>
                  <a:pt x="76" y="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19"/>
          <p:cNvSpPr/>
          <p:nvPr/>
        </p:nvSpPr>
        <p:spPr>
          <a:xfrm>
            <a:off x="9502777" y="6256344"/>
            <a:ext cx="160339" cy="15875"/>
          </a:xfrm>
          <a:custGeom>
            <a:avLst/>
            <a:gdLst/>
            <a:ahLst/>
            <a:cxnLst/>
            <a:rect l="l" t="t" r="r" b="b"/>
            <a:pathLst>
              <a:path w="32" h="3" extrusionOk="0">
                <a:moveTo>
                  <a:pt x="3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3"/>
                  <a:pt x="1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32" y="3"/>
                  <a:pt x="32" y="2"/>
                  <a:pt x="32" y="1"/>
                </a:cubicBezTo>
                <a:cubicBezTo>
                  <a:pt x="32" y="1"/>
                  <a:pt x="32" y="0"/>
                  <a:pt x="31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19"/>
          <p:cNvSpPr/>
          <p:nvPr/>
        </p:nvSpPr>
        <p:spPr>
          <a:xfrm>
            <a:off x="9553576" y="6323019"/>
            <a:ext cx="109539" cy="15875"/>
          </a:xfrm>
          <a:custGeom>
            <a:avLst/>
            <a:gdLst/>
            <a:ahLst/>
            <a:cxnLst/>
            <a:rect l="l" t="t" r="r" b="b"/>
            <a:pathLst>
              <a:path w="22" h="3" extrusionOk="0">
                <a:moveTo>
                  <a:pt x="2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2"/>
                  <a:pt x="0" y="3"/>
                  <a:pt x="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2"/>
                  <a:pt x="22" y="2"/>
                </a:cubicBezTo>
                <a:cubicBezTo>
                  <a:pt x="22" y="1"/>
                  <a:pt x="22" y="0"/>
                  <a:pt x="21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19"/>
          <p:cNvSpPr/>
          <p:nvPr/>
        </p:nvSpPr>
        <p:spPr>
          <a:xfrm>
            <a:off x="9502776" y="6323019"/>
            <a:ext cx="39688" cy="15875"/>
          </a:xfrm>
          <a:custGeom>
            <a:avLst/>
            <a:gdLst/>
            <a:ahLst/>
            <a:cxnLst/>
            <a:rect l="l" t="t" r="r" b="b"/>
            <a:pathLst>
              <a:path w="8" h="3" extrusionOk="0">
                <a:moveTo>
                  <a:pt x="1" y="3"/>
                </a:moveTo>
                <a:cubicBezTo>
                  <a:pt x="7" y="3"/>
                  <a:pt x="7" y="3"/>
                  <a:pt x="7" y="3"/>
                </a:cubicBezTo>
                <a:cubicBezTo>
                  <a:pt x="8" y="3"/>
                  <a:pt x="8" y="2"/>
                  <a:pt x="8" y="2"/>
                </a:cubicBezTo>
                <a:cubicBezTo>
                  <a:pt x="8" y="1"/>
                  <a:pt x="8" y="0"/>
                  <a:pt x="7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19"/>
          <p:cNvSpPr/>
          <p:nvPr/>
        </p:nvSpPr>
        <p:spPr>
          <a:xfrm>
            <a:off x="9613904" y="6292856"/>
            <a:ext cx="49213" cy="11113"/>
          </a:xfrm>
          <a:custGeom>
            <a:avLst/>
            <a:gdLst/>
            <a:ahLst/>
            <a:cxnLst/>
            <a:rect l="l" t="t" r="r" b="b"/>
            <a:pathLst>
              <a:path w="10" h="2" extrusionOk="0">
                <a:moveTo>
                  <a:pt x="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2"/>
                  <a:pt x="2" y="2"/>
                </a:cubicBezTo>
                <a:cubicBezTo>
                  <a:pt x="9" y="2"/>
                  <a:pt x="9" y="2"/>
                  <a:pt x="9" y="2"/>
                </a:cubicBezTo>
                <a:cubicBezTo>
                  <a:pt x="10" y="2"/>
                  <a:pt x="10" y="2"/>
                  <a:pt x="10" y="1"/>
                </a:cubicBezTo>
                <a:cubicBezTo>
                  <a:pt x="10" y="0"/>
                  <a:pt x="10" y="0"/>
                  <a:pt x="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19"/>
          <p:cNvSpPr/>
          <p:nvPr/>
        </p:nvSpPr>
        <p:spPr>
          <a:xfrm>
            <a:off x="9502781" y="6292856"/>
            <a:ext cx="104775" cy="11113"/>
          </a:xfrm>
          <a:custGeom>
            <a:avLst/>
            <a:gdLst/>
            <a:ahLst/>
            <a:cxnLst/>
            <a:rect l="l" t="t" r="r" b="b"/>
            <a:pathLst>
              <a:path w="21" h="2" extrusionOk="0">
                <a:moveTo>
                  <a:pt x="1" y="2"/>
                </a:moveTo>
                <a:cubicBezTo>
                  <a:pt x="19" y="2"/>
                  <a:pt x="19" y="2"/>
                  <a:pt x="19" y="2"/>
                </a:cubicBezTo>
                <a:cubicBezTo>
                  <a:pt x="20" y="2"/>
                  <a:pt x="21" y="2"/>
                  <a:pt x="21" y="1"/>
                </a:cubicBezTo>
                <a:cubicBezTo>
                  <a:pt x="21" y="0"/>
                  <a:pt x="20" y="0"/>
                  <a:pt x="19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19"/>
          <p:cNvSpPr/>
          <p:nvPr/>
        </p:nvSpPr>
        <p:spPr>
          <a:xfrm>
            <a:off x="9412289" y="6607175"/>
            <a:ext cx="55563" cy="50800"/>
          </a:xfrm>
          <a:custGeom>
            <a:avLst/>
            <a:gdLst/>
            <a:ahLst/>
            <a:cxnLst/>
            <a:rect l="l" t="t" r="r" b="b"/>
            <a:pathLst>
              <a:path w="11" h="10" extrusionOk="0">
                <a:moveTo>
                  <a:pt x="5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2"/>
                  <a:pt x="5" y="2"/>
                </a:cubicBezTo>
                <a:cubicBezTo>
                  <a:pt x="7" y="2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8" y="10"/>
                  <a:pt x="11" y="8"/>
                  <a:pt x="11" y="5"/>
                </a:cubicBezTo>
                <a:cubicBezTo>
                  <a:pt x="11" y="2"/>
                  <a:pt x="8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9"/>
          <p:cNvSpPr/>
          <p:nvPr/>
        </p:nvSpPr>
        <p:spPr>
          <a:xfrm>
            <a:off x="9528176" y="6607175"/>
            <a:ext cx="49213" cy="50800"/>
          </a:xfrm>
          <a:custGeom>
            <a:avLst/>
            <a:gdLst/>
            <a:ahLst/>
            <a:cxnLst/>
            <a:rect l="l" t="t" r="r" b="b"/>
            <a:pathLst>
              <a:path w="10" h="10" extrusionOk="0">
                <a:moveTo>
                  <a:pt x="5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2"/>
                  <a:pt x="5" y="2"/>
                </a:cubicBezTo>
                <a:cubicBezTo>
                  <a:pt x="7" y="2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8" y="10"/>
                  <a:pt x="10" y="8"/>
                  <a:pt x="10" y="5"/>
                </a:cubicBezTo>
                <a:cubicBezTo>
                  <a:pt x="10" y="2"/>
                  <a:pt x="8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9"/>
          <p:cNvSpPr/>
          <p:nvPr/>
        </p:nvSpPr>
        <p:spPr>
          <a:xfrm>
            <a:off x="9644064" y="6607175"/>
            <a:ext cx="49213" cy="50800"/>
          </a:xfrm>
          <a:custGeom>
            <a:avLst/>
            <a:gdLst/>
            <a:ahLst/>
            <a:cxnLst/>
            <a:rect l="l" t="t" r="r" b="b"/>
            <a:pathLst>
              <a:path w="10" h="10" extrusionOk="0">
                <a:moveTo>
                  <a:pt x="5" y="8"/>
                </a:moveTo>
                <a:cubicBezTo>
                  <a:pt x="4" y="8"/>
                  <a:pt x="2" y="7"/>
                  <a:pt x="2" y="5"/>
                </a:cubicBezTo>
                <a:cubicBezTo>
                  <a:pt x="2" y="4"/>
                  <a:pt x="4" y="2"/>
                  <a:pt x="5" y="2"/>
                </a:cubicBezTo>
                <a:cubicBezTo>
                  <a:pt x="6" y="2"/>
                  <a:pt x="8" y="4"/>
                  <a:pt x="8" y="5"/>
                </a:cubicBezTo>
                <a:cubicBezTo>
                  <a:pt x="8" y="7"/>
                  <a:pt x="6" y="8"/>
                  <a:pt x="5" y="8"/>
                </a:cubicBezTo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8" y="10"/>
                  <a:pt x="10" y="8"/>
                  <a:pt x="10" y="5"/>
                </a:cubicBezTo>
                <a:cubicBezTo>
                  <a:pt x="10" y="2"/>
                  <a:pt x="8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9"/>
          <p:cNvSpPr/>
          <p:nvPr/>
        </p:nvSpPr>
        <p:spPr>
          <a:xfrm>
            <a:off x="9698041" y="6607175"/>
            <a:ext cx="55563" cy="50800"/>
          </a:xfrm>
          <a:custGeom>
            <a:avLst/>
            <a:gdLst/>
            <a:ahLst/>
            <a:cxnLst/>
            <a:rect l="l" t="t" r="r" b="b"/>
            <a:pathLst>
              <a:path w="11" h="10" extrusionOk="0">
                <a:moveTo>
                  <a:pt x="5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2"/>
                  <a:pt x="5" y="2"/>
                </a:cubicBezTo>
                <a:cubicBezTo>
                  <a:pt x="7" y="2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8" y="10"/>
                  <a:pt x="11" y="8"/>
                  <a:pt x="11" y="5"/>
                </a:cubicBezTo>
                <a:cubicBezTo>
                  <a:pt x="11" y="2"/>
                  <a:pt x="8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9"/>
          <p:cNvSpPr/>
          <p:nvPr/>
        </p:nvSpPr>
        <p:spPr>
          <a:xfrm>
            <a:off x="9467853" y="6607175"/>
            <a:ext cx="55563" cy="50800"/>
          </a:xfrm>
          <a:custGeom>
            <a:avLst/>
            <a:gdLst/>
            <a:ahLst/>
            <a:cxnLst/>
            <a:rect l="l" t="t" r="r" b="b"/>
            <a:pathLst>
              <a:path w="11" h="10" extrusionOk="0">
                <a:moveTo>
                  <a:pt x="6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2"/>
                  <a:pt x="6" y="2"/>
                </a:cubicBezTo>
                <a:cubicBezTo>
                  <a:pt x="7" y="2"/>
                  <a:pt x="8" y="4"/>
                  <a:pt x="8" y="5"/>
                </a:cubicBezTo>
                <a:cubicBezTo>
                  <a:pt x="8" y="7"/>
                  <a:pt x="7" y="8"/>
                  <a:pt x="6" y="8"/>
                </a:cubicBezTo>
                <a:moveTo>
                  <a:pt x="6" y="0"/>
                </a:move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0"/>
                  <a:pt x="6" y="10"/>
                </a:cubicBezTo>
                <a:cubicBezTo>
                  <a:pt x="9" y="10"/>
                  <a:pt x="11" y="8"/>
                  <a:pt x="11" y="5"/>
                </a:cubicBezTo>
                <a:cubicBezTo>
                  <a:pt x="11" y="2"/>
                  <a:pt x="9" y="0"/>
                  <a:pt x="6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9"/>
          <p:cNvSpPr/>
          <p:nvPr/>
        </p:nvSpPr>
        <p:spPr>
          <a:xfrm>
            <a:off x="9583742" y="6607175"/>
            <a:ext cx="53975" cy="50800"/>
          </a:xfrm>
          <a:custGeom>
            <a:avLst/>
            <a:gdLst/>
            <a:ahLst/>
            <a:cxnLst/>
            <a:rect l="l" t="t" r="r" b="b"/>
            <a:pathLst>
              <a:path w="11" h="10" extrusionOk="0">
                <a:moveTo>
                  <a:pt x="6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2"/>
                  <a:pt x="6" y="2"/>
                </a:cubicBezTo>
                <a:cubicBezTo>
                  <a:pt x="7" y="2"/>
                  <a:pt x="8" y="4"/>
                  <a:pt x="8" y="5"/>
                </a:cubicBezTo>
                <a:cubicBezTo>
                  <a:pt x="8" y="7"/>
                  <a:pt x="7" y="8"/>
                  <a:pt x="6" y="8"/>
                </a:cubicBezTo>
                <a:moveTo>
                  <a:pt x="6" y="0"/>
                </a:move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0"/>
                  <a:pt x="6" y="10"/>
                </a:cubicBezTo>
                <a:cubicBezTo>
                  <a:pt x="8" y="10"/>
                  <a:pt x="11" y="8"/>
                  <a:pt x="11" y="5"/>
                </a:cubicBezTo>
                <a:cubicBezTo>
                  <a:pt x="11" y="2"/>
                  <a:pt x="8" y="0"/>
                  <a:pt x="6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9"/>
          <p:cNvSpPr/>
          <p:nvPr/>
        </p:nvSpPr>
        <p:spPr>
          <a:xfrm>
            <a:off x="9412289" y="6499231"/>
            <a:ext cx="55563" cy="55563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5" y="3"/>
                </a:moveTo>
                <a:cubicBezTo>
                  <a:pt x="7" y="3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3"/>
                  <a:pt x="5" y="3"/>
                </a:cubicBezTo>
                <a:moveTo>
                  <a:pt x="5" y="11"/>
                </a:moveTo>
                <a:cubicBezTo>
                  <a:pt x="8" y="11"/>
                  <a:pt x="11" y="8"/>
                  <a:pt x="11" y="5"/>
                </a:cubicBezTo>
                <a:cubicBezTo>
                  <a:pt x="11" y="2"/>
                  <a:pt x="8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1"/>
                  <a:pt x="5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9"/>
          <p:cNvSpPr/>
          <p:nvPr/>
        </p:nvSpPr>
        <p:spPr>
          <a:xfrm>
            <a:off x="9528176" y="6499231"/>
            <a:ext cx="49213" cy="55563"/>
          </a:xfrm>
          <a:custGeom>
            <a:avLst/>
            <a:gdLst/>
            <a:ahLst/>
            <a:cxnLst/>
            <a:rect l="l" t="t" r="r" b="b"/>
            <a:pathLst>
              <a:path w="10" h="11" extrusionOk="0">
                <a:moveTo>
                  <a:pt x="5" y="3"/>
                </a:moveTo>
                <a:cubicBezTo>
                  <a:pt x="7" y="3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3"/>
                  <a:pt x="5" y="3"/>
                </a:cubicBezTo>
                <a:moveTo>
                  <a:pt x="5" y="11"/>
                </a:moveTo>
                <a:cubicBezTo>
                  <a:pt x="8" y="11"/>
                  <a:pt x="10" y="8"/>
                  <a:pt x="10" y="5"/>
                </a:cubicBezTo>
                <a:cubicBezTo>
                  <a:pt x="10" y="2"/>
                  <a:pt x="8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1"/>
                  <a:pt x="5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9"/>
          <p:cNvSpPr/>
          <p:nvPr/>
        </p:nvSpPr>
        <p:spPr>
          <a:xfrm>
            <a:off x="9644064" y="6499231"/>
            <a:ext cx="49213" cy="55563"/>
          </a:xfrm>
          <a:custGeom>
            <a:avLst/>
            <a:gdLst/>
            <a:ahLst/>
            <a:cxnLst/>
            <a:rect l="l" t="t" r="r" b="b"/>
            <a:pathLst>
              <a:path w="10" h="11" extrusionOk="0">
                <a:moveTo>
                  <a:pt x="5" y="3"/>
                </a:moveTo>
                <a:cubicBezTo>
                  <a:pt x="6" y="3"/>
                  <a:pt x="8" y="4"/>
                  <a:pt x="8" y="5"/>
                </a:cubicBezTo>
                <a:cubicBezTo>
                  <a:pt x="8" y="7"/>
                  <a:pt x="6" y="8"/>
                  <a:pt x="5" y="8"/>
                </a:cubicBezTo>
                <a:cubicBezTo>
                  <a:pt x="4" y="8"/>
                  <a:pt x="2" y="7"/>
                  <a:pt x="2" y="5"/>
                </a:cubicBezTo>
                <a:cubicBezTo>
                  <a:pt x="2" y="4"/>
                  <a:pt x="4" y="3"/>
                  <a:pt x="5" y="3"/>
                </a:cubicBezTo>
                <a:moveTo>
                  <a:pt x="5" y="11"/>
                </a:moveTo>
                <a:cubicBezTo>
                  <a:pt x="8" y="11"/>
                  <a:pt x="10" y="8"/>
                  <a:pt x="10" y="5"/>
                </a:cubicBezTo>
                <a:cubicBezTo>
                  <a:pt x="10" y="2"/>
                  <a:pt x="8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1"/>
                  <a:pt x="5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9"/>
          <p:cNvSpPr/>
          <p:nvPr/>
        </p:nvSpPr>
        <p:spPr>
          <a:xfrm>
            <a:off x="9698041" y="6499231"/>
            <a:ext cx="55563" cy="55563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5" y="8"/>
                </a:move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3"/>
                  <a:pt x="5" y="3"/>
                </a:cubicBezTo>
                <a:cubicBezTo>
                  <a:pt x="7" y="3"/>
                  <a:pt x="8" y="4"/>
                  <a:pt x="8" y="5"/>
                </a:cubicBezTo>
                <a:cubicBezTo>
                  <a:pt x="8" y="7"/>
                  <a:pt x="7" y="8"/>
                  <a:pt x="5" y="8"/>
                </a:cubicBezTo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1"/>
                  <a:pt x="5" y="11"/>
                </a:cubicBezTo>
                <a:cubicBezTo>
                  <a:pt x="8" y="11"/>
                  <a:pt x="11" y="8"/>
                  <a:pt x="11" y="5"/>
                </a:cubicBezTo>
                <a:cubicBezTo>
                  <a:pt x="11" y="2"/>
                  <a:pt x="8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19"/>
          <p:cNvSpPr/>
          <p:nvPr/>
        </p:nvSpPr>
        <p:spPr>
          <a:xfrm>
            <a:off x="9467853" y="6499231"/>
            <a:ext cx="55563" cy="55563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6" y="3"/>
                </a:moveTo>
                <a:cubicBezTo>
                  <a:pt x="7" y="3"/>
                  <a:pt x="8" y="4"/>
                  <a:pt x="8" y="5"/>
                </a:cubicBezTo>
                <a:cubicBezTo>
                  <a:pt x="8" y="7"/>
                  <a:pt x="7" y="8"/>
                  <a:pt x="6" y="8"/>
                </a:cubicBez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3"/>
                  <a:pt x="6" y="3"/>
                </a:cubicBezTo>
                <a:moveTo>
                  <a:pt x="6" y="11"/>
                </a:moveTo>
                <a:cubicBezTo>
                  <a:pt x="9" y="11"/>
                  <a:pt x="11" y="8"/>
                  <a:pt x="11" y="5"/>
                </a:cubicBezTo>
                <a:cubicBezTo>
                  <a:pt x="11" y="2"/>
                  <a:pt x="9" y="0"/>
                  <a:pt x="6" y="0"/>
                </a:cubicBez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1"/>
                  <a:pt x="6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9"/>
          <p:cNvSpPr/>
          <p:nvPr/>
        </p:nvSpPr>
        <p:spPr>
          <a:xfrm>
            <a:off x="9583742" y="6499231"/>
            <a:ext cx="53975" cy="55563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6" y="3"/>
                </a:moveTo>
                <a:cubicBezTo>
                  <a:pt x="7" y="3"/>
                  <a:pt x="8" y="4"/>
                  <a:pt x="8" y="5"/>
                </a:cubicBezTo>
                <a:cubicBezTo>
                  <a:pt x="8" y="7"/>
                  <a:pt x="7" y="8"/>
                  <a:pt x="6" y="8"/>
                </a:cubicBezTo>
                <a:cubicBezTo>
                  <a:pt x="4" y="8"/>
                  <a:pt x="3" y="7"/>
                  <a:pt x="3" y="5"/>
                </a:cubicBezTo>
                <a:cubicBezTo>
                  <a:pt x="3" y="4"/>
                  <a:pt x="4" y="3"/>
                  <a:pt x="6" y="3"/>
                </a:cubicBezTo>
                <a:moveTo>
                  <a:pt x="6" y="11"/>
                </a:moveTo>
                <a:cubicBezTo>
                  <a:pt x="8" y="11"/>
                  <a:pt x="11" y="8"/>
                  <a:pt x="11" y="5"/>
                </a:cubicBezTo>
                <a:cubicBezTo>
                  <a:pt x="11" y="2"/>
                  <a:pt x="8" y="0"/>
                  <a:pt x="6" y="0"/>
                </a:cubicBez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1"/>
                  <a:pt x="6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9"/>
          <p:cNvSpPr/>
          <p:nvPr/>
        </p:nvSpPr>
        <p:spPr>
          <a:xfrm>
            <a:off x="9498013" y="6550025"/>
            <a:ext cx="55563" cy="57150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5" y="8"/>
                </a:moveTo>
                <a:cubicBezTo>
                  <a:pt x="4" y="8"/>
                  <a:pt x="3" y="7"/>
                  <a:pt x="3" y="6"/>
                </a:cubicBezTo>
                <a:cubicBezTo>
                  <a:pt x="3" y="4"/>
                  <a:pt x="4" y="3"/>
                  <a:pt x="5" y="3"/>
                </a:cubicBezTo>
                <a:cubicBezTo>
                  <a:pt x="7" y="3"/>
                  <a:pt x="8" y="4"/>
                  <a:pt x="8" y="6"/>
                </a:cubicBezTo>
                <a:cubicBezTo>
                  <a:pt x="8" y="7"/>
                  <a:pt x="7" y="8"/>
                  <a:pt x="5" y="8"/>
                </a:cubicBezTo>
                <a:moveTo>
                  <a:pt x="11" y="6"/>
                </a:moveTo>
                <a:cubicBezTo>
                  <a:pt x="11" y="3"/>
                  <a:pt x="8" y="0"/>
                  <a:pt x="5" y="0"/>
                </a:cubicBezTo>
                <a:cubicBezTo>
                  <a:pt x="2" y="0"/>
                  <a:pt x="0" y="3"/>
                  <a:pt x="0" y="6"/>
                </a:cubicBezTo>
                <a:cubicBezTo>
                  <a:pt x="0" y="9"/>
                  <a:pt x="2" y="11"/>
                  <a:pt x="5" y="11"/>
                </a:cubicBezTo>
                <a:cubicBezTo>
                  <a:pt x="8" y="11"/>
                  <a:pt x="11" y="9"/>
                  <a:pt x="11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19"/>
          <p:cNvSpPr/>
          <p:nvPr/>
        </p:nvSpPr>
        <p:spPr>
          <a:xfrm>
            <a:off x="9613905" y="6550025"/>
            <a:ext cx="53975" cy="57150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5" y="8"/>
                </a:moveTo>
                <a:cubicBezTo>
                  <a:pt x="4" y="8"/>
                  <a:pt x="3" y="7"/>
                  <a:pt x="3" y="6"/>
                </a:cubicBezTo>
                <a:cubicBezTo>
                  <a:pt x="3" y="4"/>
                  <a:pt x="4" y="3"/>
                  <a:pt x="5" y="3"/>
                </a:cubicBezTo>
                <a:cubicBezTo>
                  <a:pt x="7" y="3"/>
                  <a:pt x="8" y="4"/>
                  <a:pt x="8" y="6"/>
                </a:cubicBezTo>
                <a:cubicBezTo>
                  <a:pt x="8" y="7"/>
                  <a:pt x="7" y="8"/>
                  <a:pt x="5" y="8"/>
                </a:cubicBezTo>
                <a:moveTo>
                  <a:pt x="11" y="6"/>
                </a:moveTo>
                <a:cubicBezTo>
                  <a:pt x="11" y="3"/>
                  <a:pt x="8" y="0"/>
                  <a:pt x="5" y="0"/>
                </a:cubicBezTo>
                <a:cubicBezTo>
                  <a:pt x="2" y="0"/>
                  <a:pt x="0" y="3"/>
                  <a:pt x="0" y="6"/>
                </a:cubicBezTo>
                <a:cubicBezTo>
                  <a:pt x="0" y="9"/>
                  <a:pt x="2" y="11"/>
                  <a:pt x="5" y="11"/>
                </a:cubicBezTo>
                <a:cubicBezTo>
                  <a:pt x="8" y="11"/>
                  <a:pt x="11" y="9"/>
                  <a:pt x="11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9"/>
          <p:cNvSpPr/>
          <p:nvPr/>
        </p:nvSpPr>
        <p:spPr>
          <a:xfrm>
            <a:off x="9667877" y="6550025"/>
            <a:ext cx="55563" cy="57150"/>
          </a:xfrm>
          <a:custGeom>
            <a:avLst/>
            <a:gdLst/>
            <a:ahLst/>
            <a:cxnLst/>
            <a:rect l="l" t="t" r="r" b="b"/>
            <a:pathLst>
              <a:path w="11" h="11" extrusionOk="0">
                <a:moveTo>
                  <a:pt x="6" y="8"/>
                </a:moveTo>
                <a:cubicBezTo>
                  <a:pt x="4" y="8"/>
                  <a:pt x="3" y="7"/>
                  <a:pt x="3" y="6"/>
                </a:cubicBezTo>
                <a:cubicBezTo>
                  <a:pt x="3" y="4"/>
                  <a:pt x="4" y="3"/>
                  <a:pt x="6" y="3"/>
                </a:cubicBezTo>
                <a:cubicBezTo>
                  <a:pt x="7" y="3"/>
                  <a:pt x="8" y="4"/>
                  <a:pt x="8" y="6"/>
                </a:cubicBezTo>
                <a:cubicBezTo>
                  <a:pt x="8" y="7"/>
                  <a:pt x="7" y="8"/>
                  <a:pt x="6" y="8"/>
                </a:cubicBezTo>
                <a:moveTo>
                  <a:pt x="11" y="6"/>
                </a:moveTo>
                <a:cubicBezTo>
                  <a:pt x="11" y="3"/>
                  <a:pt x="9" y="0"/>
                  <a:pt x="6" y="0"/>
                </a:cubicBezTo>
                <a:cubicBezTo>
                  <a:pt x="3" y="0"/>
                  <a:pt x="0" y="3"/>
                  <a:pt x="0" y="6"/>
                </a:cubicBezTo>
                <a:cubicBezTo>
                  <a:pt x="0" y="9"/>
                  <a:pt x="3" y="11"/>
                  <a:pt x="6" y="11"/>
                </a:cubicBezTo>
                <a:cubicBezTo>
                  <a:pt x="9" y="11"/>
                  <a:pt x="11" y="9"/>
                  <a:pt x="11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9"/>
          <p:cNvSpPr/>
          <p:nvPr/>
        </p:nvSpPr>
        <p:spPr>
          <a:xfrm>
            <a:off x="9442451" y="6550025"/>
            <a:ext cx="50800" cy="57150"/>
          </a:xfrm>
          <a:custGeom>
            <a:avLst/>
            <a:gdLst/>
            <a:ahLst/>
            <a:cxnLst/>
            <a:rect l="l" t="t" r="r" b="b"/>
            <a:pathLst>
              <a:path w="10" h="11" extrusionOk="0">
                <a:moveTo>
                  <a:pt x="5" y="8"/>
                </a:moveTo>
                <a:cubicBezTo>
                  <a:pt x="4" y="8"/>
                  <a:pt x="2" y="7"/>
                  <a:pt x="2" y="6"/>
                </a:cubicBezTo>
                <a:cubicBezTo>
                  <a:pt x="2" y="4"/>
                  <a:pt x="4" y="3"/>
                  <a:pt x="5" y="3"/>
                </a:cubicBezTo>
                <a:cubicBezTo>
                  <a:pt x="6" y="3"/>
                  <a:pt x="8" y="4"/>
                  <a:pt x="8" y="6"/>
                </a:cubicBezTo>
                <a:cubicBezTo>
                  <a:pt x="8" y="7"/>
                  <a:pt x="6" y="8"/>
                  <a:pt x="5" y="8"/>
                </a:cubicBezTo>
                <a:moveTo>
                  <a:pt x="10" y="6"/>
                </a:moveTo>
                <a:cubicBezTo>
                  <a:pt x="10" y="3"/>
                  <a:pt x="8" y="0"/>
                  <a:pt x="5" y="0"/>
                </a:cubicBezTo>
                <a:cubicBezTo>
                  <a:pt x="2" y="0"/>
                  <a:pt x="0" y="3"/>
                  <a:pt x="0" y="6"/>
                </a:cubicBezTo>
                <a:cubicBezTo>
                  <a:pt x="0" y="9"/>
                  <a:pt x="2" y="11"/>
                  <a:pt x="5" y="11"/>
                </a:cubicBezTo>
                <a:cubicBezTo>
                  <a:pt x="8" y="11"/>
                  <a:pt x="10" y="9"/>
                  <a:pt x="10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9"/>
          <p:cNvSpPr/>
          <p:nvPr/>
        </p:nvSpPr>
        <p:spPr>
          <a:xfrm>
            <a:off x="9558340" y="6550025"/>
            <a:ext cx="49213" cy="57150"/>
          </a:xfrm>
          <a:custGeom>
            <a:avLst/>
            <a:gdLst/>
            <a:ahLst/>
            <a:cxnLst/>
            <a:rect l="l" t="t" r="r" b="b"/>
            <a:pathLst>
              <a:path w="10" h="11" extrusionOk="0">
                <a:moveTo>
                  <a:pt x="5" y="8"/>
                </a:moveTo>
                <a:cubicBezTo>
                  <a:pt x="3" y="8"/>
                  <a:pt x="2" y="7"/>
                  <a:pt x="2" y="6"/>
                </a:cubicBezTo>
                <a:cubicBezTo>
                  <a:pt x="2" y="4"/>
                  <a:pt x="3" y="3"/>
                  <a:pt x="5" y="3"/>
                </a:cubicBezTo>
                <a:cubicBezTo>
                  <a:pt x="6" y="3"/>
                  <a:pt x="7" y="4"/>
                  <a:pt x="7" y="6"/>
                </a:cubicBezTo>
                <a:cubicBezTo>
                  <a:pt x="7" y="7"/>
                  <a:pt x="6" y="8"/>
                  <a:pt x="5" y="8"/>
                </a:cubicBezTo>
                <a:moveTo>
                  <a:pt x="10" y="6"/>
                </a:moveTo>
                <a:cubicBezTo>
                  <a:pt x="10" y="3"/>
                  <a:pt x="8" y="0"/>
                  <a:pt x="5" y="0"/>
                </a:cubicBezTo>
                <a:cubicBezTo>
                  <a:pt x="2" y="0"/>
                  <a:pt x="0" y="3"/>
                  <a:pt x="0" y="6"/>
                </a:cubicBezTo>
                <a:cubicBezTo>
                  <a:pt x="0" y="9"/>
                  <a:pt x="2" y="11"/>
                  <a:pt x="5" y="11"/>
                </a:cubicBezTo>
                <a:cubicBezTo>
                  <a:pt x="8" y="11"/>
                  <a:pt x="10" y="9"/>
                  <a:pt x="10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9"/>
          <p:cNvSpPr/>
          <p:nvPr/>
        </p:nvSpPr>
        <p:spPr>
          <a:xfrm>
            <a:off x="1044576" y="6565906"/>
            <a:ext cx="14288" cy="30163"/>
          </a:xfrm>
          <a:custGeom>
            <a:avLst/>
            <a:gdLst/>
            <a:ahLst/>
            <a:cxnLst/>
            <a:rect l="l" t="t" r="r" b="b"/>
            <a:pathLst>
              <a:path w="3" h="6" extrusionOk="0">
                <a:moveTo>
                  <a:pt x="3" y="2"/>
                </a:moveTo>
                <a:cubicBezTo>
                  <a:pt x="3" y="1"/>
                  <a:pt x="2" y="0"/>
                  <a:pt x="1" y="0"/>
                </a:cubicBezTo>
                <a:cubicBezTo>
                  <a:pt x="0" y="0"/>
                  <a:pt x="0" y="1"/>
                  <a:pt x="0" y="2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1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5"/>
                  <a:pt x="3" y="4"/>
                </a:cubicBezTo>
                <a:lnTo>
                  <a:pt x="3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9"/>
          <p:cNvSpPr/>
          <p:nvPr/>
        </p:nvSpPr>
        <p:spPr>
          <a:xfrm>
            <a:off x="742954" y="6303969"/>
            <a:ext cx="234951" cy="163513"/>
          </a:xfrm>
          <a:custGeom>
            <a:avLst/>
            <a:gdLst/>
            <a:ahLst/>
            <a:cxnLst/>
            <a:rect l="l" t="t" r="r" b="b"/>
            <a:pathLst>
              <a:path w="47" h="32" extrusionOk="0">
                <a:moveTo>
                  <a:pt x="45" y="7"/>
                </a:moveTo>
                <a:cubicBezTo>
                  <a:pt x="39" y="7"/>
                  <a:pt x="39" y="7"/>
                  <a:pt x="39" y="7"/>
                </a:cubicBezTo>
                <a:cubicBezTo>
                  <a:pt x="24" y="3"/>
                  <a:pt x="24" y="3"/>
                  <a:pt x="24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7" y="8"/>
                  <a:pt x="7" y="8"/>
                  <a:pt x="7" y="8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2" y="0"/>
                  <a:pt x="1" y="0"/>
                </a:cubicBezTo>
                <a:cubicBezTo>
                  <a:pt x="0" y="1"/>
                  <a:pt x="0" y="2"/>
                  <a:pt x="0" y="2"/>
                </a:cubicBezTo>
                <a:cubicBezTo>
                  <a:pt x="5" y="11"/>
                  <a:pt x="5" y="11"/>
                  <a:pt x="5" y="11"/>
                </a:cubicBezTo>
                <a:cubicBezTo>
                  <a:pt x="7" y="17"/>
                  <a:pt x="7" y="17"/>
                  <a:pt x="7" y="17"/>
                </a:cubicBezTo>
                <a:cubicBezTo>
                  <a:pt x="5" y="29"/>
                  <a:pt x="5" y="29"/>
                  <a:pt x="5" y="29"/>
                </a:cubicBezTo>
                <a:cubicBezTo>
                  <a:pt x="5" y="30"/>
                  <a:pt x="5" y="31"/>
                  <a:pt x="6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8" y="31"/>
                  <a:pt x="8" y="30"/>
                  <a:pt x="8" y="29"/>
                </a:cubicBezTo>
                <a:cubicBezTo>
                  <a:pt x="10" y="19"/>
                  <a:pt x="10" y="19"/>
                  <a:pt x="10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5" y="19"/>
                  <a:pt x="15" y="18"/>
                </a:cubicBezTo>
                <a:cubicBezTo>
                  <a:pt x="15" y="17"/>
                  <a:pt x="14" y="16"/>
                  <a:pt x="13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1"/>
                  <a:pt x="9" y="11"/>
                  <a:pt x="9" y="11"/>
                </a:cubicBezTo>
                <a:cubicBezTo>
                  <a:pt x="23" y="6"/>
                  <a:pt x="23" y="6"/>
                  <a:pt x="23" y="6"/>
                </a:cubicBezTo>
                <a:cubicBezTo>
                  <a:pt x="38" y="10"/>
                  <a:pt x="38" y="10"/>
                  <a:pt x="38" y="10"/>
                </a:cubicBezTo>
                <a:cubicBezTo>
                  <a:pt x="40" y="17"/>
                  <a:pt x="40" y="17"/>
                  <a:pt x="40" y="17"/>
                </a:cubicBezTo>
                <a:cubicBezTo>
                  <a:pt x="39" y="18"/>
                  <a:pt x="39" y="18"/>
                  <a:pt x="39" y="18"/>
                </a:cubicBezTo>
                <a:cubicBezTo>
                  <a:pt x="35" y="15"/>
                  <a:pt x="35" y="15"/>
                  <a:pt x="35" y="15"/>
                </a:cubicBezTo>
                <a:cubicBezTo>
                  <a:pt x="34" y="14"/>
                  <a:pt x="33" y="14"/>
                  <a:pt x="33" y="15"/>
                </a:cubicBezTo>
                <a:cubicBezTo>
                  <a:pt x="29" y="18"/>
                  <a:pt x="29" y="18"/>
                  <a:pt x="29" y="18"/>
                </a:cubicBezTo>
                <a:cubicBezTo>
                  <a:pt x="19" y="17"/>
                  <a:pt x="19" y="17"/>
                  <a:pt x="19" y="17"/>
                </a:cubicBezTo>
                <a:cubicBezTo>
                  <a:pt x="18" y="17"/>
                  <a:pt x="18" y="17"/>
                  <a:pt x="17" y="18"/>
                </a:cubicBezTo>
                <a:cubicBezTo>
                  <a:pt x="17" y="19"/>
                  <a:pt x="18" y="20"/>
                  <a:pt x="19" y="20"/>
                </a:cubicBezTo>
                <a:cubicBezTo>
                  <a:pt x="28" y="21"/>
                  <a:pt x="28" y="21"/>
                  <a:pt x="28" y="21"/>
                </a:cubicBezTo>
                <a:cubicBezTo>
                  <a:pt x="33" y="31"/>
                  <a:pt x="33" y="31"/>
                  <a:pt x="33" y="31"/>
                </a:cubicBezTo>
                <a:cubicBezTo>
                  <a:pt x="33" y="32"/>
                  <a:pt x="34" y="32"/>
                  <a:pt x="34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6" y="31"/>
                  <a:pt x="36" y="30"/>
                  <a:pt x="36" y="30"/>
                </a:cubicBezTo>
                <a:cubicBezTo>
                  <a:pt x="31" y="20"/>
                  <a:pt x="31" y="20"/>
                  <a:pt x="31" y="20"/>
                </a:cubicBezTo>
                <a:cubicBezTo>
                  <a:pt x="34" y="18"/>
                  <a:pt x="34" y="18"/>
                  <a:pt x="34" y="18"/>
                </a:cubicBezTo>
                <a:cubicBezTo>
                  <a:pt x="38" y="21"/>
                  <a:pt x="38" y="21"/>
                  <a:pt x="38" y="21"/>
                </a:cubicBezTo>
                <a:cubicBezTo>
                  <a:pt x="39" y="22"/>
                  <a:pt x="40" y="22"/>
                  <a:pt x="40" y="21"/>
                </a:cubicBezTo>
                <a:cubicBezTo>
                  <a:pt x="43" y="19"/>
                  <a:pt x="43" y="19"/>
                  <a:pt x="43" y="19"/>
                </a:cubicBezTo>
                <a:cubicBezTo>
                  <a:pt x="44" y="19"/>
                  <a:pt x="44" y="18"/>
                  <a:pt x="44" y="17"/>
                </a:cubicBezTo>
                <a:cubicBezTo>
                  <a:pt x="42" y="11"/>
                  <a:pt x="42" y="11"/>
                  <a:pt x="42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1"/>
                  <a:pt x="46" y="10"/>
                  <a:pt x="46" y="9"/>
                </a:cubicBezTo>
                <a:cubicBezTo>
                  <a:pt x="47" y="8"/>
                  <a:pt x="46" y="7"/>
                  <a:pt x="45" y="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9"/>
          <p:cNvSpPr/>
          <p:nvPr/>
        </p:nvSpPr>
        <p:spPr>
          <a:xfrm>
            <a:off x="677864" y="6538919"/>
            <a:ext cx="85725" cy="93663"/>
          </a:xfrm>
          <a:custGeom>
            <a:avLst/>
            <a:gdLst/>
            <a:ahLst/>
            <a:cxnLst/>
            <a:rect l="l" t="t" r="r" b="b"/>
            <a:pathLst>
              <a:path w="17" h="18" extrusionOk="0">
                <a:moveTo>
                  <a:pt x="17" y="11"/>
                </a:moveTo>
                <a:cubicBezTo>
                  <a:pt x="17" y="2"/>
                  <a:pt x="17" y="2"/>
                  <a:pt x="17" y="2"/>
                </a:cubicBezTo>
                <a:cubicBezTo>
                  <a:pt x="17" y="1"/>
                  <a:pt x="16" y="0"/>
                  <a:pt x="15" y="0"/>
                </a:cubicBezTo>
                <a:cubicBezTo>
                  <a:pt x="14" y="0"/>
                  <a:pt x="14" y="1"/>
                  <a:pt x="14" y="2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2"/>
                  <a:pt x="9" y="2"/>
                  <a:pt x="8" y="2"/>
                </a:cubicBezTo>
                <a:cubicBezTo>
                  <a:pt x="7" y="2"/>
                  <a:pt x="7" y="3"/>
                  <a:pt x="7" y="4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2" y="6"/>
                  <a:pt x="2" y="6"/>
                </a:cubicBezTo>
                <a:cubicBezTo>
                  <a:pt x="1" y="7"/>
                  <a:pt x="1" y="8"/>
                  <a:pt x="2" y="9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2"/>
                  <a:pt x="1" y="13"/>
                  <a:pt x="0" y="14"/>
                </a:cubicBezTo>
                <a:cubicBezTo>
                  <a:pt x="0" y="15"/>
                  <a:pt x="1" y="16"/>
                  <a:pt x="2" y="16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9" y="18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2"/>
                  <a:pt x="17" y="12"/>
                  <a:pt x="17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9"/>
          <p:cNvSpPr/>
          <p:nvPr/>
        </p:nvSpPr>
        <p:spPr>
          <a:xfrm>
            <a:off x="752477" y="6580194"/>
            <a:ext cx="55563" cy="73025"/>
          </a:xfrm>
          <a:custGeom>
            <a:avLst/>
            <a:gdLst/>
            <a:ahLst/>
            <a:cxnLst/>
            <a:rect l="l" t="t" r="r" b="b"/>
            <a:pathLst>
              <a:path w="11" h="14" extrusionOk="0">
                <a:moveTo>
                  <a:pt x="8" y="1"/>
                </a:moveTo>
                <a:cubicBezTo>
                  <a:pt x="4" y="4"/>
                  <a:pt x="4" y="4"/>
                  <a:pt x="4" y="4"/>
                </a:cubicBezTo>
                <a:cubicBezTo>
                  <a:pt x="4" y="5"/>
                  <a:pt x="4" y="5"/>
                  <a:pt x="4" y="5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3"/>
                  <a:pt x="1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3" y="14"/>
                  <a:pt x="4" y="14"/>
                  <a:pt x="4" y="13"/>
                </a:cubicBezTo>
                <a:cubicBezTo>
                  <a:pt x="7" y="6"/>
                  <a:pt x="7" y="6"/>
                  <a:pt x="7" y="6"/>
                </a:cubicBezTo>
                <a:cubicBezTo>
                  <a:pt x="10" y="3"/>
                  <a:pt x="10" y="3"/>
                  <a:pt x="10" y="3"/>
                </a:cubicBezTo>
                <a:cubicBezTo>
                  <a:pt x="11" y="3"/>
                  <a:pt x="11" y="2"/>
                  <a:pt x="10" y="1"/>
                </a:cubicBezTo>
                <a:cubicBezTo>
                  <a:pt x="9" y="0"/>
                  <a:pt x="8" y="0"/>
                  <a:pt x="8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19"/>
          <p:cNvSpPr/>
          <p:nvPr/>
        </p:nvSpPr>
        <p:spPr>
          <a:xfrm>
            <a:off x="722316" y="6616706"/>
            <a:ext cx="34925" cy="30163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4" y="1"/>
                </a:moveTo>
                <a:cubicBezTo>
                  <a:pt x="1" y="3"/>
                  <a:pt x="1" y="3"/>
                  <a:pt x="1" y="3"/>
                </a:cubicBezTo>
                <a:cubicBezTo>
                  <a:pt x="0" y="4"/>
                  <a:pt x="0" y="5"/>
                  <a:pt x="1" y="5"/>
                </a:cubicBezTo>
                <a:cubicBezTo>
                  <a:pt x="1" y="6"/>
                  <a:pt x="1" y="6"/>
                  <a:pt x="2" y="6"/>
                </a:cubicBezTo>
                <a:cubicBezTo>
                  <a:pt x="2" y="6"/>
                  <a:pt x="3" y="6"/>
                  <a:pt x="3" y="6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7" y="2"/>
                  <a:pt x="6" y="1"/>
                </a:cubicBezTo>
                <a:cubicBezTo>
                  <a:pt x="5" y="0"/>
                  <a:pt x="4" y="0"/>
                  <a:pt x="4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9"/>
          <p:cNvSpPr/>
          <p:nvPr/>
        </p:nvSpPr>
        <p:spPr>
          <a:xfrm>
            <a:off x="877888" y="6499231"/>
            <a:ext cx="85725" cy="92075"/>
          </a:xfrm>
          <a:custGeom>
            <a:avLst/>
            <a:gdLst/>
            <a:ahLst/>
            <a:cxnLst/>
            <a:rect l="l" t="t" r="r" b="b"/>
            <a:pathLst>
              <a:path w="17" h="18" extrusionOk="0">
                <a:moveTo>
                  <a:pt x="15" y="13"/>
                </a:move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8"/>
                  <a:pt x="16" y="7"/>
                  <a:pt x="16" y="6"/>
                </a:cubicBezTo>
                <a:cubicBezTo>
                  <a:pt x="15" y="5"/>
                  <a:pt x="14" y="5"/>
                  <a:pt x="13" y="6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3"/>
                  <a:pt x="10" y="2"/>
                  <a:pt x="9" y="2"/>
                </a:cubicBezTo>
                <a:cubicBezTo>
                  <a:pt x="8" y="1"/>
                  <a:pt x="7" y="2"/>
                  <a:pt x="7" y="3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1" y="12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6" y="16"/>
                  <a:pt x="16" y="16"/>
                  <a:pt x="16" y="16"/>
                </a:cubicBezTo>
                <a:cubicBezTo>
                  <a:pt x="17" y="16"/>
                  <a:pt x="17" y="15"/>
                  <a:pt x="17" y="14"/>
                </a:cubicBezTo>
                <a:cubicBezTo>
                  <a:pt x="16" y="13"/>
                  <a:pt x="15" y="12"/>
                  <a:pt x="15" y="1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9"/>
          <p:cNvSpPr/>
          <p:nvPr/>
        </p:nvSpPr>
        <p:spPr>
          <a:xfrm>
            <a:off x="833441" y="6538919"/>
            <a:ext cx="55563" cy="73025"/>
          </a:xfrm>
          <a:custGeom>
            <a:avLst/>
            <a:gdLst/>
            <a:ahLst/>
            <a:cxnLst/>
            <a:rect l="l" t="t" r="r" b="b"/>
            <a:pathLst>
              <a:path w="11" h="14" extrusionOk="0">
                <a:moveTo>
                  <a:pt x="8" y="5"/>
                </a:moveTo>
                <a:cubicBezTo>
                  <a:pt x="7" y="4"/>
                  <a:pt x="7" y="4"/>
                  <a:pt x="7" y="4"/>
                </a:cubicBezTo>
                <a:cubicBezTo>
                  <a:pt x="4" y="1"/>
                  <a:pt x="4" y="1"/>
                  <a:pt x="4" y="1"/>
                </a:cubicBezTo>
                <a:cubicBezTo>
                  <a:pt x="3" y="0"/>
                  <a:pt x="2" y="0"/>
                  <a:pt x="1" y="1"/>
                </a:cubicBezTo>
                <a:cubicBezTo>
                  <a:pt x="0" y="1"/>
                  <a:pt x="0" y="3"/>
                  <a:pt x="1" y="3"/>
                </a:cubicBezTo>
                <a:cubicBezTo>
                  <a:pt x="4" y="6"/>
                  <a:pt x="4" y="6"/>
                  <a:pt x="4" y="6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4"/>
                  <a:pt x="8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1" y="13"/>
                  <a:pt x="10" y="12"/>
                </a:cubicBezTo>
                <a:lnTo>
                  <a:pt x="8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9"/>
          <p:cNvSpPr/>
          <p:nvPr/>
        </p:nvSpPr>
        <p:spPr>
          <a:xfrm>
            <a:off x="889001" y="6575425"/>
            <a:ext cx="30163" cy="31750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5" y="3"/>
                </a:moveTo>
                <a:cubicBezTo>
                  <a:pt x="3" y="1"/>
                  <a:pt x="3" y="1"/>
                  <a:pt x="3" y="1"/>
                </a:cubicBezTo>
                <a:cubicBezTo>
                  <a:pt x="2" y="0"/>
                  <a:pt x="1" y="0"/>
                  <a:pt x="0" y="1"/>
                </a:cubicBezTo>
                <a:cubicBezTo>
                  <a:pt x="0" y="2"/>
                  <a:pt x="0" y="3"/>
                  <a:pt x="0" y="4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4" y="6"/>
                  <a:pt x="4" y="6"/>
                </a:cubicBezTo>
                <a:cubicBezTo>
                  <a:pt x="5" y="6"/>
                  <a:pt x="5" y="6"/>
                  <a:pt x="6" y="5"/>
                </a:cubicBezTo>
                <a:cubicBezTo>
                  <a:pt x="6" y="5"/>
                  <a:pt x="6" y="3"/>
                  <a:pt x="5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9"/>
          <p:cNvSpPr/>
          <p:nvPr/>
        </p:nvSpPr>
        <p:spPr>
          <a:xfrm>
            <a:off x="547693" y="6169025"/>
            <a:ext cx="601663" cy="565150"/>
          </a:xfrm>
          <a:custGeom>
            <a:avLst/>
            <a:gdLst/>
            <a:ahLst/>
            <a:cxnLst/>
            <a:rect l="l" t="t" r="r" b="b"/>
            <a:pathLst>
              <a:path w="120" h="110" extrusionOk="0">
                <a:moveTo>
                  <a:pt x="11" y="106"/>
                </a:moveTo>
                <a:cubicBezTo>
                  <a:pt x="14" y="61"/>
                  <a:pt x="14" y="61"/>
                  <a:pt x="14" y="61"/>
                </a:cubicBezTo>
                <a:cubicBezTo>
                  <a:pt x="27" y="55"/>
                  <a:pt x="27" y="55"/>
                  <a:pt x="27" y="55"/>
                </a:cubicBezTo>
                <a:cubicBezTo>
                  <a:pt x="28" y="55"/>
                  <a:pt x="29" y="54"/>
                  <a:pt x="28" y="53"/>
                </a:cubicBezTo>
                <a:cubicBezTo>
                  <a:pt x="28" y="52"/>
                  <a:pt x="27" y="52"/>
                  <a:pt x="26" y="52"/>
                </a:cubicBezTo>
                <a:cubicBezTo>
                  <a:pt x="21" y="54"/>
                  <a:pt x="21" y="54"/>
                  <a:pt x="21" y="54"/>
                </a:cubicBezTo>
                <a:cubicBezTo>
                  <a:pt x="28" y="14"/>
                  <a:pt x="28" y="14"/>
                  <a:pt x="28" y="14"/>
                </a:cubicBezTo>
                <a:cubicBezTo>
                  <a:pt x="52" y="11"/>
                  <a:pt x="52" y="11"/>
                  <a:pt x="52" y="11"/>
                </a:cubicBezTo>
                <a:cubicBezTo>
                  <a:pt x="50" y="16"/>
                  <a:pt x="50" y="16"/>
                  <a:pt x="50" y="16"/>
                </a:cubicBezTo>
                <a:cubicBezTo>
                  <a:pt x="49" y="16"/>
                  <a:pt x="50" y="18"/>
                  <a:pt x="51" y="18"/>
                </a:cubicBezTo>
                <a:cubicBezTo>
                  <a:pt x="51" y="18"/>
                  <a:pt x="51" y="18"/>
                  <a:pt x="51" y="18"/>
                </a:cubicBezTo>
                <a:cubicBezTo>
                  <a:pt x="52" y="18"/>
                  <a:pt x="53" y="18"/>
                  <a:pt x="53" y="17"/>
                </a:cubicBezTo>
                <a:cubicBezTo>
                  <a:pt x="58" y="4"/>
                  <a:pt x="58" y="4"/>
                  <a:pt x="58" y="4"/>
                </a:cubicBezTo>
                <a:cubicBezTo>
                  <a:pt x="76" y="4"/>
                  <a:pt x="76" y="4"/>
                  <a:pt x="76" y="4"/>
                </a:cubicBezTo>
                <a:cubicBezTo>
                  <a:pt x="81" y="15"/>
                  <a:pt x="81" y="15"/>
                  <a:pt x="81" y="15"/>
                </a:cubicBezTo>
                <a:cubicBezTo>
                  <a:pt x="81" y="15"/>
                  <a:pt x="82" y="16"/>
                  <a:pt x="82" y="16"/>
                </a:cubicBezTo>
                <a:cubicBezTo>
                  <a:pt x="94" y="17"/>
                  <a:pt x="94" y="17"/>
                  <a:pt x="94" y="17"/>
                </a:cubicBezTo>
                <a:cubicBezTo>
                  <a:pt x="98" y="74"/>
                  <a:pt x="98" y="74"/>
                  <a:pt x="98" y="74"/>
                </a:cubicBezTo>
                <a:cubicBezTo>
                  <a:pt x="98" y="75"/>
                  <a:pt x="99" y="76"/>
                  <a:pt x="100" y="76"/>
                </a:cubicBezTo>
                <a:cubicBezTo>
                  <a:pt x="100" y="76"/>
                  <a:pt x="100" y="76"/>
                  <a:pt x="100" y="76"/>
                </a:cubicBezTo>
                <a:cubicBezTo>
                  <a:pt x="101" y="75"/>
                  <a:pt x="102" y="75"/>
                  <a:pt x="102" y="74"/>
                </a:cubicBezTo>
                <a:cubicBezTo>
                  <a:pt x="101" y="67"/>
                  <a:pt x="101" y="67"/>
                  <a:pt x="101" y="67"/>
                </a:cubicBezTo>
                <a:cubicBezTo>
                  <a:pt x="106" y="68"/>
                  <a:pt x="106" y="68"/>
                  <a:pt x="106" y="68"/>
                </a:cubicBezTo>
                <a:cubicBezTo>
                  <a:pt x="108" y="106"/>
                  <a:pt x="108" y="106"/>
                  <a:pt x="108" y="106"/>
                </a:cubicBezTo>
                <a:lnTo>
                  <a:pt x="11" y="106"/>
                </a:lnTo>
                <a:close/>
                <a:moveTo>
                  <a:pt x="118" y="106"/>
                </a:moveTo>
                <a:cubicBezTo>
                  <a:pt x="112" y="106"/>
                  <a:pt x="112" y="106"/>
                  <a:pt x="112" y="106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6"/>
                  <a:pt x="109" y="66"/>
                  <a:pt x="108" y="65"/>
                </a:cubicBezTo>
                <a:cubicBezTo>
                  <a:pt x="101" y="63"/>
                  <a:pt x="101" y="63"/>
                  <a:pt x="101" y="63"/>
                </a:cubicBezTo>
                <a:cubicBezTo>
                  <a:pt x="97" y="15"/>
                  <a:pt x="97" y="15"/>
                  <a:pt x="97" y="15"/>
                </a:cubicBezTo>
                <a:cubicBezTo>
                  <a:pt x="97" y="14"/>
                  <a:pt x="96" y="14"/>
                  <a:pt x="95" y="14"/>
                </a:cubicBezTo>
                <a:cubicBezTo>
                  <a:pt x="84" y="12"/>
                  <a:pt x="84" y="12"/>
                  <a:pt x="84" y="12"/>
                </a:cubicBezTo>
                <a:cubicBezTo>
                  <a:pt x="79" y="1"/>
                  <a:pt x="79" y="1"/>
                  <a:pt x="79" y="1"/>
                </a:cubicBezTo>
                <a:cubicBezTo>
                  <a:pt x="79" y="1"/>
                  <a:pt x="78" y="0"/>
                  <a:pt x="77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0"/>
                  <a:pt x="56" y="1"/>
                  <a:pt x="55" y="1"/>
                </a:cubicBezTo>
                <a:cubicBezTo>
                  <a:pt x="53" y="7"/>
                  <a:pt x="53" y="7"/>
                  <a:pt x="53" y="7"/>
                </a:cubicBezTo>
                <a:cubicBezTo>
                  <a:pt x="26" y="11"/>
                  <a:pt x="26" y="11"/>
                  <a:pt x="26" y="11"/>
                </a:cubicBezTo>
                <a:cubicBezTo>
                  <a:pt x="25" y="11"/>
                  <a:pt x="25" y="11"/>
                  <a:pt x="24" y="12"/>
                </a:cubicBezTo>
                <a:cubicBezTo>
                  <a:pt x="17" y="56"/>
                  <a:pt x="17" y="56"/>
                  <a:pt x="17" y="56"/>
                </a:cubicBezTo>
                <a:cubicBezTo>
                  <a:pt x="11" y="58"/>
                  <a:pt x="11" y="58"/>
                  <a:pt x="11" y="58"/>
                </a:cubicBezTo>
                <a:cubicBezTo>
                  <a:pt x="11" y="58"/>
                  <a:pt x="10" y="59"/>
                  <a:pt x="10" y="60"/>
                </a:cubicBezTo>
                <a:cubicBezTo>
                  <a:pt x="8" y="106"/>
                  <a:pt x="8" y="106"/>
                  <a:pt x="8" y="106"/>
                </a:cubicBezTo>
                <a:cubicBezTo>
                  <a:pt x="2" y="106"/>
                  <a:pt x="2" y="106"/>
                  <a:pt x="2" y="106"/>
                </a:cubicBezTo>
                <a:cubicBezTo>
                  <a:pt x="1" y="106"/>
                  <a:pt x="0" y="107"/>
                  <a:pt x="0" y="108"/>
                </a:cubicBezTo>
                <a:cubicBezTo>
                  <a:pt x="0" y="109"/>
                  <a:pt x="1" y="110"/>
                  <a:pt x="2" y="110"/>
                </a:cubicBezTo>
                <a:cubicBezTo>
                  <a:pt x="118" y="110"/>
                  <a:pt x="118" y="110"/>
                  <a:pt x="118" y="110"/>
                </a:cubicBezTo>
                <a:cubicBezTo>
                  <a:pt x="119" y="110"/>
                  <a:pt x="120" y="109"/>
                  <a:pt x="120" y="108"/>
                </a:cubicBezTo>
                <a:cubicBezTo>
                  <a:pt x="120" y="107"/>
                  <a:pt x="119" y="106"/>
                  <a:pt x="118" y="10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19"/>
          <p:cNvSpPr/>
          <p:nvPr/>
        </p:nvSpPr>
        <p:spPr>
          <a:xfrm>
            <a:off x="7335840" y="6384925"/>
            <a:ext cx="100013" cy="57150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0" y="10"/>
                </a:moveTo>
                <a:cubicBezTo>
                  <a:pt x="0" y="11"/>
                  <a:pt x="1" y="11"/>
                  <a:pt x="2" y="11"/>
                </a:cubicBezTo>
                <a:cubicBezTo>
                  <a:pt x="2" y="11"/>
                  <a:pt x="2" y="11"/>
                  <a:pt x="3" y="11"/>
                </a:cubicBezTo>
                <a:cubicBezTo>
                  <a:pt x="3" y="11"/>
                  <a:pt x="13" y="5"/>
                  <a:pt x="19" y="4"/>
                </a:cubicBezTo>
                <a:cubicBezTo>
                  <a:pt x="20" y="3"/>
                  <a:pt x="20" y="2"/>
                  <a:pt x="20" y="1"/>
                </a:cubicBezTo>
                <a:cubicBezTo>
                  <a:pt x="19" y="0"/>
                  <a:pt x="18" y="0"/>
                  <a:pt x="18" y="0"/>
                </a:cubicBezTo>
                <a:cubicBezTo>
                  <a:pt x="12" y="2"/>
                  <a:pt x="1" y="7"/>
                  <a:pt x="1" y="7"/>
                </a:cubicBezTo>
                <a:cubicBezTo>
                  <a:pt x="0" y="8"/>
                  <a:pt x="0" y="9"/>
                  <a:pt x="0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19"/>
          <p:cNvSpPr/>
          <p:nvPr/>
        </p:nvSpPr>
        <p:spPr>
          <a:xfrm>
            <a:off x="7335840" y="6272213"/>
            <a:ext cx="100013" cy="57150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2" y="11"/>
                </a:moveTo>
                <a:cubicBezTo>
                  <a:pt x="2" y="11"/>
                  <a:pt x="2" y="11"/>
                  <a:pt x="3" y="11"/>
                </a:cubicBezTo>
                <a:cubicBezTo>
                  <a:pt x="3" y="11"/>
                  <a:pt x="13" y="6"/>
                  <a:pt x="19" y="4"/>
                </a:cubicBezTo>
                <a:cubicBezTo>
                  <a:pt x="20" y="4"/>
                  <a:pt x="20" y="3"/>
                  <a:pt x="20" y="2"/>
                </a:cubicBezTo>
                <a:cubicBezTo>
                  <a:pt x="19" y="1"/>
                  <a:pt x="18" y="0"/>
                  <a:pt x="18" y="0"/>
                </a:cubicBezTo>
                <a:cubicBezTo>
                  <a:pt x="12" y="2"/>
                  <a:pt x="1" y="8"/>
                  <a:pt x="1" y="8"/>
                </a:cubicBezTo>
                <a:cubicBezTo>
                  <a:pt x="0" y="8"/>
                  <a:pt x="0" y="9"/>
                  <a:pt x="0" y="10"/>
                </a:cubicBezTo>
                <a:cubicBezTo>
                  <a:pt x="0" y="11"/>
                  <a:pt x="1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9"/>
          <p:cNvSpPr/>
          <p:nvPr/>
        </p:nvSpPr>
        <p:spPr>
          <a:xfrm>
            <a:off x="7029453" y="6169025"/>
            <a:ext cx="541339" cy="560388"/>
          </a:xfrm>
          <a:custGeom>
            <a:avLst/>
            <a:gdLst/>
            <a:ahLst/>
            <a:cxnLst/>
            <a:rect l="l" t="t" r="r" b="b"/>
            <a:pathLst>
              <a:path w="108" h="109" extrusionOk="0">
                <a:moveTo>
                  <a:pt x="106" y="28"/>
                </a:moveTo>
                <a:cubicBezTo>
                  <a:pt x="105" y="28"/>
                  <a:pt x="104" y="28"/>
                  <a:pt x="104" y="29"/>
                </a:cubicBezTo>
                <a:cubicBezTo>
                  <a:pt x="104" y="100"/>
                  <a:pt x="104" y="100"/>
                  <a:pt x="104" y="100"/>
                </a:cubicBezTo>
                <a:cubicBezTo>
                  <a:pt x="104" y="103"/>
                  <a:pt x="102" y="105"/>
                  <a:pt x="99" y="105"/>
                </a:cubicBezTo>
                <a:cubicBezTo>
                  <a:pt x="56" y="105"/>
                  <a:pt x="56" y="105"/>
                  <a:pt x="56" y="105"/>
                </a:cubicBezTo>
                <a:cubicBezTo>
                  <a:pt x="56" y="101"/>
                  <a:pt x="56" y="101"/>
                  <a:pt x="56" y="101"/>
                </a:cubicBezTo>
                <a:cubicBezTo>
                  <a:pt x="58" y="100"/>
                  <a:pt x="65" y="98"/>
                  <a:pt x="72" y="98"/>
                </a:cubicBezTo>
                <a:cubicBezTo>
                  <a:pt x="88" y="98"/>
                  <a:pt x="98" y="102"/>
                  <a:pt x="98" y="102"/>
                </a:cubicBezTo>
                <a:cubicBezTo>
                  <a:pt x="99" y="102"/>
                  <a:pt x="100" y="102"/>
                  <a:pt x="100" y="101"/>
                </a:cubicBezTo>
                <a:cubicBezTo>
                  <a:pt x="100" y="101"/>
                  <a:pt x="101" y="100"/>
                  <a:pt x="101" y="100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101" y="20"/>
                  <a:pt x="100" y="19"/>
                  <a:pt x="99" y="19"/>
                </a:cubicBezTo>
                <a:cubicBezTo>
                  <a:pt x="99" y="19"/>
                  <a:pt x="98" y="18"/>
                  <a:pt x="95" y="18"/>
                </a:cubicBezTo>
                <a:cubicBezTo>
                  <a:pt x="94" y="18"/>
                  <a:pt x="94" y="18"/>
                  <a:pt x="93" y="19"/>
                </a:cubicBezTo>
                <a:cubicBezTo>
                  <a:pt x="93" y="20"/>
                  <a:pt x="94" y="21"/>
                  <a:pt x="95" y="21"/>
                </a:cubicBezTo>
                <a:cubicBezTo>
                  <a:pt x="96" y="22"/>
                  <a:pt x="97" y="22"/>
                  <a:pt x="97" y="22"/>
                </a:cubicBezTo>
                <a:cubicBezTo>
                  <a:pt x="97" y="97"/>
                  <a:pt x="97" y="97"/>
                  <a:pt x="97" y="97"/>
                </a:cubicBezTo>
                <a:cubicBezTo>
                  <a:pt x="93" y="96"/>
                  <a:pt x="84" y="94"/>
                  <a:pt x="72" y="94"/>
                </a:cubicBezTo>
                <a:cubicBezTo>
                  <a:pt x="64" y="94"/>
                  <a:pt x="56" y="97"/>
                  <a:pt x="54" y="98"/>
                </a:cubicBezTo>
                <a:cubicBezTo>
                  <a:pt x="52" y="97"/>
                  <a:pt x="45" y="94"/>
                  <a:pt x="37" y="94"/>
                </a:cubicBezTo>
                <a:cubicBezTo>
                  <a:pt x="25" y="94"/>
                  <a:pt x="15" y="97"/>
                  <a:pt x="10" y="98"/>
                </a:cubicBezTo>
                <a:cubicBezTo>
                  <a:pt x="10" y="22"/>
                  <a:pt x="10" y="22"/>
                  <a:pt x="10" y="22"/>
                </a:cubicBezTo>
                <a:cubicBezTo>
                  <a:pt x="14" y="21"/>
                  <a:pt x="25" y="19"/>
                  <a:pt x="37" y="19"/>
                </a:cubicBezTo>
                <a:cubicBezTo>
                  <a:pt x="44" y="19"/>
                  <a:pt x="50" y="21"/>
                  <a:pt x="52" y="22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4"/>
                  <a:pt x="53" y="94"/>
                </a:cubicBezTo>
                <a:cubicBezTo>
                  <a:pt x="53" y="95"/>
                  <a:pt x="54" y="95"/>
                  <a:pt x="55" y="94"/>
                </a:cubicBezTo>
                <a:cubicBezTo>
                  <a:pt x="55" y="94"/>
                  <a:pt x="73" y="83"/>
                  <a:pt x="89" y="78"/>
                </a:cubicBezTo>
                <a:cubicBezTo>
                  <a:pt x="89" y="78"/>
                  <a:pt x="90" y="77"/>
                  <a:pt x="90" y="76"/>
                </a:cubicBezTo>
                <a:cubicBezTo>
                  <a:pt x="90" y="2"/>
                  <a:pt x="90" y="2"/>
                  <a:pt x="90" y="2"/>
                </a:cubicBezTo>
                <a:cubicBezTo>
                  <a:pt x="90" y="2"/>
                  <a:pt x="90" y="1"/>
                  <a:pt x="89" y="1"/>
                </a:cubicBezTo>
                <a:cubicBezTo>
                  <a:pt x="89" y="0"/>
                  <a:pt x="88" y="0"/>
                  <a:pt x="87" y="1"/>
                </a:cubicBezTo>
                <a:cubicBezTo>
                  <a:pt x="73" y="6"/>
                  <a:pt x="58" y="15"/>
                  <a:pt x="58" y="15"/>
                </a:cubicBezTo>
                <a:cubicBezTo>
                  <a:pt x="57" y="16"/>
                  <a:pt x="57" y="17"/>
                  <a:pt x="58" y="18"/>
                </a:cubicBezTo>
                <a:cubicBezTo>
                  <a:pt x="58" y="19"/>
                  <a:pt x="59" y="19"/>
                  <a:pt x="60" y="18"/>
                </a:cubicBezTo>
                <a:cubicBezTo>
                  <a:pt x="60" y="18"/>
                  <a:pt x="73" y="10"/>
                  <a:pt x="86" y="5"/>
                </a:cubicBezTo>
                <a:cubicBezTo>
                  <a:pt x="86" y="75"/>
                  <a:pt x="86" y="75"/>
                  <a:pt x="86" y="75"/>
                </a:cubicBezTo>
                <a:cubicBezTo>
                  <a:pt x="74" y="79"/>
                  <a:pt x="61" y="86"/>
                  <a:pt x="56" y="90"/>
                </a:cubicBezTo>
                <a:cubicBezTo>
                  <a:pt x="56" y="20"/>
                  <a:pt x="56" y="20"/>
                  <a:pt x="56" y="20"/>
                </a:cubicBezTo>
                <a:cubicBezTo>
                  <a:pt x="56" y="20"/>
                  <a:pt x="55" y="19"/>
                  <a:pt x="55" y="19"/>
                </a:cubicBezTo>
                <a:cubicBezTo>
                  <a:pt x="54" y="19"/>
                  <a:pt x="47" y="15"/>
                  <a:pt x="37" y="15"/>
                </a:cubicBezTo>
                <a:cubicBezTo>
                  <a:pt x="21" y="15"/>
                  <a:pt x="9" y="18"/>
                  <a:pt x="8" y="19"/>
                </a:cubicBezTo>
                <a:cubicBezTo>
                  <a:pt x="7" y="19"/>
                  <a:pt x="7" y="20"/>
                  <a:pt x="7" y="20"/>
                </a:cubicBezTo>
                <a:cubicBezTo>
                  <a:pt x="7" y="100"/>
                  <a:pt x="7" y="100"/>
                  <a:pt x="7" y="100"/>
                </a:cubicBezTo>
                <a:cubicBezTo>
                  <a:pt x="7" y="100"/>
                  <a:pt x="7" y="101"/>
                  <a:pt x="7" y="101"/>
                </a:cubicBezTo>
                <a:cubicBezTo>
                  <a:pt x="8" y="102"/>
                  <a:pt x="8" y="102"/>
                  <a:pt x="9" y="102"/>
                </a:cubicBezTo>
                <a:cubicBezTo>
                  <a:pt x="9" y="102"/>
                  <a:pt x="9" y="102"/>
                  <a:pt x="9" y="102"/>
                </a:cubicBezTo>
                <a:cubicBezTo>
                  <a:pt x="9" y="102"/>
                  <a:pt x="22" y="98"/>
                  <a:pt x="37" y="98"/>
                </a:cubicBezTo>
                <a:cubicBezTo>
                  <a:pt x="44" y="98"/>
                  <a:pt x="50" y="100"/>
                  <a:pt x="52" y="101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9" y="105"/>
                  <a:pt x="9" y="105"/>
                  <a:pt x="9" y="105"/>
                </a:cubicBezTo>
                <a:cubicBezTo>
                  <a:pt x="6" y="105"/>
                  <a:pt x="3" y="103"/>
                  <a:pt x="3" y="100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28"/>
                  <a:pt x="2" y="28"/>
                  <a:pt x="1" y="28"/>
                </a:cubicBezTo>
                <a:cubicBezTo>
                  <a:pt x="0" y="28"/>
                  <a:pt x="0" y="28"/>
                  <a:pt x="0" y="29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5"/>
                  <a:pt x="4" y="109"/>
                  <a:pt x="9" y="109"/>
                </a:cubicBezTo>
                <a:cubicBezTo>
                  <a:pt x="99" y="109"/>
                  <a:pt x="99" y="109"/>
                  <a:pt x="99" y="109"/>
                </a:cubicBezTo>
                <a:cubicBezTo>
                  <a:pt x="104" y="109"/>
                  <a:pt x="108" y="105"/>
                  <a:pt x="108" y="100"/>
                </a:cubicBezTo>
                <a:cubicBezTo>
                  <a:pt x="108" y="29"/>
                  <a:pt x="108" y="29"/>
                  <a:pt x="108" y="29"/>
                </a:cubicBezTo>
                <a:cubicBezTo>
                  <a:pt x="108" y="28"/>
                  <a:pt x="107" y="28"/>
                  <a:pt x="106" y="2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9"/>
          <p:cNvSpPr/>
          <p:nvPr/>
        </p:nvSpPr>
        <p:spPr>
          <a:xfrm>
            <a:off x="7335840" y="6329369"/>
            <a:ext cx="100013" cy="55563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0" y="10"/>
                </a:moveTo>
                <a:cubicBezTo>
                  <a:pt x="0" y="11"/>
                  <a:pt x="1" y="11"/>
                  <a:pt x="2" y="11"/>
                </a:cubicBezTo>
                <a:cubicBezTo>
                  <a:pt x="2" y="11"/>
                  <a:pt x="2" y="11"/>
                  <a:pt x="3" y="11"/>
                </a:cubicBezTo>
                <a:cubicBezTo>
                  <a:pt x="3" y="11"/>
                  <a:pt x="13" y="5"/>
                  <a:pt x="19" y="4"/>
                </a:cubicBezTo>
                <a:cubicBezTo>
                  <a:pt x="20" y="3"/>
                  <a:pt x="20" y="2"/>
                  <a:pt x="20" y="1"/>
                </a:cubicBezTo>
                <a:cubicBezTo>
                  <a:pt x="19" y="1"/>
                  <a:pt x="18" y="0"/>
                  <a:pt x="18" y="0"/>
                </a:cubicBezTo>
                <a:cubicBezTo>
                  <a:pt x="12" y="2"/>
                  <a:pt x="1" y="7"/>
                  <a:pt x="1" y="8"/>
                </a:cubicBezTo>
                <a:cubicBezTo>
                  <a:pt x="0" y="8"/>
                  <a:pt x="0" y="9"/>
                  <a:pt x="0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9"/>
          <p:cNvSpPr/>
          <p:nvPr/>
        </p:nvSpPr>
        <p:spPr>
          <a:xfrm>
            <a:off x="7335840" y="6442075"/>
            <a:ext cx="100013" cy="57150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0" y="10"/>
                </a:moveTo>
                <a:cubicBezTo>
                  <a:pt x="0" y="10"/>
                  <a:pt x="1" y="11"/>
                  <a:pt x="2" y="11"/>
                </a:cubicBezTo>
                <a:cubicBezTo>
                  <a:pt x="2" y="11"/>
                  <a:pt x="2" y="11"/>
                  <a:pt x="3" y="11"/>
                </a:cubicBezTo>
                <a:cubicBezTo>
                  <a:pt x="3" y="10"/>
                  <a:pt x="13" y="5"/>
                  <a:pt x="19" y="3"/>
                </a:cubicBezTo>
                <a:cubicBezTo>
                  <a:pt x="20" y="3"/>
                  <a:pt x="20" y="2"/>
                  <a:pt x="20" y="1"/>
                </a:cubicBezTo>
                <a:cubicBezTo>
                  <a:pt x="19" y="0"/>
                  <a:pt x="18" y="0"/>
                  <a:pt x="18" y="0"/>
                </a:cubicBezTo>
                <a:cubicBezTo>
                  <a:pt x="12" y="2"/>
                  <a:pt x="1" y="7"/>
                  <a:pt x="1" y="7"/>
                </a:cubicBezTo>
                <a:cubicBezTo>
                  <a:pt x="0" y="8"/>
                  <a:pt x="0" y="9"/>
                  <a:pt x="0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9"/>
          <p:cNvSpPr/>
          <p:nvPr/>
        </p:nvSpPr>
        <p:spPr>
          <a:xfrm>
            <a:off x="7115179" y="6329369"/>
            <a:ext cx="139700" cy="34925"/>
          </a:xfrm>
          <a:custGeom>
            <a:avLst/>
            <a:gdLst/>
            <a:ahLst/>
            <a:cxnLst/>
            <a:rect l="l" t="t" r="r" b="b"/>
            <a:pathLst>
              <a:path w="28" h="7" extrusionOk="0">
                <a:moveTo>
                  <a:pt x="26" y="3"/>
                </a:moveTo>
                <a:cubicBezTo>
                  <a:pt x="15" y="0"/>
                  <a:pt x="2" y="4"/>
                  <a:pt x="2" y="4"/>
                </a:cubicBezTo>
                <a:cubicBezTo>
                  <a:pt x="1" y="4"/>
                  <a:pt x="0" y="5"/>
                  <a:pt x="1" y="6"/>
                </a:cubicBezTo>
                <a:cubicBezTo>
                  <a:pt x="1" y="7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15" y="4"/>
                  <a:pt x="25" y="7"/>
                </a:cubicBezTo>
                <a:cubicBezTo>
                  <a:pt x="26" y="7"/>
                  <a:pt x="27" y="6"/>
                  <a:pt x="28" y="5"/>
                </a:cubicBezTo>
                <a:cubicBezTo>
                  <a:pt x="28" y="4"/>
                  <a:pt x="27" y="3"/>
                  <a:pt x="26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19"/>
          <p:cNvSpPr/>
          <p:nvPr/>
        </p:nvSpPr>
        <p:spPr>
          <a:xfrm>
            <a:off x="7115179" y="6384931"/>
            <a:ext cx="139700" cy="36513"/>
          </a:xfrm>
          <a:custGeom>
            <a:avLst/>
            <a:gdLst/>
            <a:ahLst/>
            <a:cxnLst/>
            <a:rect l="l" t="t" r="r" b="b"/>
            <a:pathLst>
              <a:path w="28" h="7" extrusionOk="0">
                <a:moveTo>
                  <a:pt x="26" y="3"/>
                </a:moveTo>
                <a:cubicBezTo>
                  <a:pt x="15" y="0"/>
                  <a:pt x="2" y="4"/>
                  <a:pt x="2" y="4"/>
                </a:cubicBezTo>
                <a:cubicBezTo>
                  <a:pt x="1" y="4"/>
                  <a:pt x="0" y="5"/>
                  <a:pt x="1" y="6"/>
                </a:cubicBezTo>
                <a:cubicBezTo>
                  <a:pt x="1" y="7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15" y="4"/>
                  <a:pt x="25" y="6"/>
                </a:cubicBezTo>
                <a:cubicBezTo>
                  <a:pt x="26" y="7"/>
                  <a:pt x="27" y="6"/>
                  <a:pt x="28" y="5"/>
                </a:cubicBezTo>
                <a:cubicBezTo>
                  <a:pt x="28" y="4"/>
                  <a:pt x="27" y="3"/>
                  <a:pt x="26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9"/>
          <p:cNvSpPr/>
          <p:nvPr/>
        </p:nvSpPr>
        <p:spPr>
          <a:xfrm>
            <a:off x="7335840" y="6499231"/>
            <a:ext cx="100013" cy="55563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0" y="10"/>
                </a:moveTo>
                <a:cubicBezTo>
                  <a:pt x="0" y="10"/>
                  <a:pt x="1" y="11"/>
                  <a:pt x="2" y="11"/>
                </a:cubicBezTo>
                <a:cubicBezTo>
                  <a:pt x="2" y="11"/>
                  <a:pt x="2" y="11"/>
                  <a:pt x="3" y="10"/>
                </a:cubicBezTo>
                <a:cubicBezTo>
                  <a:pt x="3" y="10"/>
                  <a:pt x="13" y="5"/>
                  <a:pt x="19" y="3"/>
                </a:cubicBezTo>
                <a:cubicBezTo>
                  <a:pt x="20" y="3"/>
                  <a:pt x="20" y="2"/>
                  <a:pt x="20" y="1"/>
                </a:cubicBezTo>
                <a:cubicBezTo>
                  <a:pt x="19" y="0"/>
                  <a:pt x="18" y="0"/>
                  <a:pt x="18" y="0"/>
                </a:cubicBezTo>
                <a:cubicBezTo>
                  <a:pt x="12" y="2"/>
                  <a:pt x="1" y="7"/>
                  <a:pt x="1" y="7"/>
                </a:cubicBezTo>
                <a:cubicBezTo>
                  <a:pt x="0" y="8"/>
                  <a:pt x="0" y="9"/>
                  <a:pt x="0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19"/>
          <p:cNvSpPr/>
          <p:nvPr/>
        </p:nvSpPr>
        <p:spPr>
          <a:xfrm>
            <a:off x="7115179" y="6442081"/>
            <a:ext cx="139700" cy="36513"/>
          </a:xfrm>
          <a:custGeom>
            <a:avLst/>
            <a:gdLst/>
            <a:ahLst/>
            <a:cxnLst/>
            <a:rect l="l" t="t" r="r" b="b"/>
            <a:pathLst>
              <a:path w="28" h="7" extrusionOk="0">
                <a:moveTo>
                  <a:pt x="26" y="3"/>
                </a:moveTo>
                <a:cubicBezTo>
                  <a:pt x="15" y="0"/>
                  <a:pt x="2" y="3"/>
                  <a:pt x="2" y="4"/>
                </a:cubicBezTo>
                <a:cubicBezTo>
                  <a:pt x="1" y="4"/>
                  <a:pt x="0" y="5"/>
                  <a:pt x="1" y="6"/>
                </a:cubicBezTo>
                <a:cubicBezTo>
                  <a:pt x="1" y="7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15" y="4"/>
                  <a:pt x="25" y="6"/>
                </a:cubicBezTo>
                <a:cubicBezTo>
                  <a:pt x="26" y="6"/>
                  <a:pt x="27" y="6"/>
                  <a:pt x="28" y="5"/>
                </a:cubicBezTo>
                <a:cubicBezTo>
                  <a:pt x="28" y="4"/>
                  <a:pt x="27" y="3"/>
                  <a:pt x="26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19"/>
          <p:cNvSpPr/>
          <p:nvPr/>
        </p:nvSpPr>
        <p:spPr>
          <a:xfrm>
            <a:off x="7115179" y="6554794"/>
            <a:ext cx="139700" cy="36513"/>
          </a:xfrm>
          <a:custGeom>
            <a:avLst/>
            <a:gdLst/>
            <a:ahLst/>
            <a:cxnLst/>
            <a:rect l="l" t="t" r="r" b="b"/>
            <a:pathLst>
              <a:path w="28" h="7" extrusionOk="0">
                <a:moveTo>
                  <a:pt x="26" y="2"/>
                </a:moveTo>
                <a:cubicBezTo>
                  <a:pt x="15" y="0"/>
                  <a:pt x="2" y="3"/>
                  <a:pt x="2" y="3"/>
                </a:cubicBezTo>
                <a:cubicBezTo>
                  <a:pt x="1" y="4"/>
                  <a:pt x="0" y="4"/>
                  <a:pt x="1" y="5"/>
                </a:cubicBezTo>
                <a:cubicBezTo>
                  <a:pt x="1" y="6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15" y="3"/>
                  <a:pt x="25" y="6"/>
                </a:cubicBezTo>
                <a:cubicBezTo>
                  <a:pt x="26" y="6"/>
                  <a:pt x="27" y="6"/>
                  <a:pt x="28" y="5"/>
                </a:cubicBezTo>
                <a:cubicBezTo>
                  <a:pt x="28" y="4"/>
                  <a:pt x="27" y="3"/>
                  <a:pt x="26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19"/>
          <p:cNvSpPr/>
          <p:nvPr/>
        </p:nvSpPr>
        <p:spPr>
          <a:xfrm>
            <a:off x="7115179" y="6499231"/>
            <a:ext cx="139700" cy="34925"/>
          </a:xfrm>
          <a:custGeom>
            <a:avLst/>
            <a:gdLst/>
            <a:ahLst/>
            <a:cxnLst/>
            <a:rect l="l" t="t" r="r" b="b"/>
            <a:pathLst>
              <a:path w="28" h="7" extrusionOk="0">
                <a:moveTo>
                  <a:pt x="26" y="3"/>
                </a:moveTo>
                <a:cubicBezTo>
                  <a:pt x="15" y="0"/>
                  <a:pt x="2" y="3"/>
                  <a:pt x="2" y="3"/>
                </a:cubicBezTo>
                <a:cubicBezTo>
                  <a:pt x="1" y="4"/>
                  <a:pt x="0" y="5"/>
                  <a:pt x="1" y="6"/>
                </a:cubicBezTo>
                <a:cubicBezTo>
                  <a:pt x="1" y="6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15" y="4"/>
                  <a:pt x="25" y="6"/>
                </a:cubicBezTo>
                <a:cubicBezTo>
                  <a:pt x="26" y="6"/>
                  <a:pt x="27" y="6"/>
                  <a:pt x="28" y="5"/>
                </a:cubicBezTo>
                <a:cubicBezTo>
                  <a:pt x="28" y="4"/>
                  <a:pt x="27" y="3"/>
                  <a:pt x="26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9"/>
          <p:cNvSpPr/>
          <p:nvPr/>
        </p:nvSpPr>
        <p:spPr>
          <a:xfrm>
            <a:off x="4616455" y="6657975"/>
            <a:ext cx="601663" cy="82550"/>
          </a:xfrm>
          <a:custGeom>
            <a:avLst/>
            <a:gdLst/>
            <a:ahLst/>
            <a:cxnLst/>
            <a:rect l="l" t="t" r="r" b="b"/>
            <a:pathLst>
              <a:path w="120" h="16" extrusionOk="0">
                <a:moveTo>
                  <a:pt x="4" y="12"/>
                </a:moveTo>
                <a:cubicBezTo>
                  <a:pt x="116" y="12"/>
                  <a:pt x="116" y="12"/>
                  <a:pt x="116" y="12"/>
                </a:cubicBezTo>
                <a:cubicBezTo>
                  <a:pt x="116" y="4"/>
                  <a:pt x="116" y="4"/>
                  <a:pt x="116" y="4"/>
                </a:cubicBezTo>
                <a:cubicBezTo>
                  <a:pt x="4" y="4"/>
                  <a:pt x="4" y="4"/>
                  <a:pt x="4" y="4"/>
                </a:cubicBezTo>
                <a:lnTo>
                  <a:pt x="4" y="12"/>
                </a:lnTo>
                <a:close/>
                <a:moveTo>
                  <a:pt x="118" y="16"/>
                </a:move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0" y="15"/>
                  <a:pt x="0" y="14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18" y="0"/>
                  <a:pt x="118" y="0"/>
                  <a:pt x="118" y="0"/>
                </a:cubicBezTo>
                <a:cubicBezTo>
                  <a:pt x="119" y="0"/>
                  <a:pt x="120" y="1"/>
                  <a:pt x="120" y="2"/>
                </a:cubicBezTo>
                <a:cubicBezTo>
                  <a:pt x="120" y="14"/>
                  <a:pt x="120" y="14"/>
                  <a:pt x="120" y="14"/>
                </a:cubicBezTo>
                <a:cubicBezTo>
                  <a:pt x="120" y="15"/>
                  <a:pt x="119" y="16"/>
                  <a:pt x="118" y="1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19"/>
          <p:cNvSpPr/>
          <p:nvPr/>
        </p:nvSpPr>
        <p:spPr>
          <a:xfrm>
            <a:off x="4646613" y="6554794"/>
            <a:ext cx="360363" cy="123825"/>
          </a:xfrm>
          <a:custGeom>
            <a:avLst/>
            <a:gdLst/>
            <a:ahLst/>
            <a:cxnLst/>
            <a:rect l="l" t="t" r="r" b="b"/>
            <a:pathLst>
              <a:path w="72" h="24" extrusionOk="0">
                <a:moveTo>
                  <a:pt x="6" y="20"/>
                </a:moveTo>
                <a:cubicBezTo>
                  <a:pt x="60" y="20"/>
                  <a:pt x="60" y="20"/>
                  <a:pt x="60" y="20"/>
                </a:cubicBezTo>
                <a:cubicBezTo>
                  <a:pt x="65" y="20"/>
                  <a:pt x="68" y="16"/>
                  <a:pt x="68" y="12"/>
                </a:cubicBezTo>
                <a:cubicBezTo>
                  <a:pt x="68" y="8"/>
                  <a:pt x="65" y="4"/>
                  <a:pt x="60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5"/>
                  <a:pt x="6" y="5"/>
                  <a:pt x="6" y="5"/>
                </a:cubicBezTo>
                <a:cubicBezTo>
                  <a:pt x="9" y="9"/>
                  <a:pt x="9" y="15"/>
                  <a:pt x="6" y="19"/>
                </a:cubicBezTo>
                <a:lnTo>
                  <a:pt x="6" y="20"/>
                </a:lnTo>
                <a:close/>
                <a:moveTo>
                  <a:pt x="60" y="24"/>
                </a:move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1" y="24"/>
                  <a:pt x="0" y="23"/>
                </a:cubicBezTo>
                <a:cubicBezTo>
                  <a:pt x="0" y="22"/>
                  <a:pt x="0" y="22"/>
                  <a:pt x="0" y="21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4"/>
                  <a:pt x="4" y="10"/>
                  <a:pt x="3" y="7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7" y="0"/>
                  <a:pt x="72" y="5"/>
                  <a:pt x="72" y="12"/>
                </a:cubicBezTo>
                <a:cubicBezTo>
                  <a:pt x="72" y="19"/>
                  <a:pt x="67" y="24"/>
                  <a:pt x="60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19"/>
          <p:cNvSpPr/>
          <p:nvPr/>
        </p:nvSpPr>
        <p:spPr>
          <a:xfrm>
            <a:off x="4716463" y="6607175"/>
            <a:ext cx="241300" cy="20638"/>
          </a:xfrm>
          <a:custGeom>
            <a:avLst/>
            <a:gdLst/>
            <a:ahLst/>
            <a:cxnLst/>
            <a:rect l="l" t="t" r="r" b="b"/>
            <a:pathLst>
              <a:path w="48" h="4" extrusionOk="0">
                <a:moveTo>
                  <a:pt x="46" y="4"/>
                </a:move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7" y="0"/>
                  <a:pt x="48" y="1"/>
                  <a:pt x="48" y="2"/>
                </a:cubicBezTo>
                <a:cubicBezTo>
                  <a:pt x="48" y="3"/>
                  <a:pt x="47" y="4"/>
                  <a:pt x="46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9"/>
          <p:cNvSpPr/>
          <p:nvPr/>
        </p:nvSpPr>
        <p:spPr>
          <a:xfrm>
            <a:off x="4616453" y="6451606"/>
            <a:ext cx="360363" cy="123825"/>
          </a:xfrm>
          <a:custGeom>
            <a:avLst/>
            <a:gdLst/>
            <a:ahLst/>
            <a:cxnLst/>
            <a:rect l="l" t="t" r="r" b="b"/>
            <a:pathLst>
              <a:path w="72" h="24" extrusionOk="0">
                <a:moveTo>
                  <a:pt x="6" y="20"/>
                </a:moveTo>
                <a:cubicBezTo>
                  <a:pt x="60" y="20"/>
                  <a:pt x="60" y="20"/>
                  <a:pt x="60" y="20"/>
                </a:cubicBezTo>
                <a:cubicBezTo>
                  <a:pt x="65" y="20"/>
                  <a:pt x="68" y="16"/>
                  <a:pt x="68" y="12"/>
                </a:cubicBezTo>
                <a:cubicBezTo>
                  <a:pt x="68" y="8"/>
                  <a:pt x="65" y="4"/>
                  <a:pt x="60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5"/>
                  <a:pt x="6" y="5"/>
                  <a:pt x="6" y="5"/>
                </a:cubicBezTo>
                <a:cubicBezTo>
                  <a:pt x="9" y="9"/>
                  <a:pt x="9" y="15"/>
                  <a:pt x="6" y="19"/>
                </a:cubicBezTo>
                <a:lnTo>
                  <a:pt x="6" y="20"/>
                </a:lnTo>
                <a:close/>
                <a:moveTo>
                  <a:pt x="60" y="24"/>
                </a:move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1" y="24"/>
                  <a:pt x="0" y="23"/>
                </a:cubicBezTo>
                <a:cubicBezTo>
                  <a:pt x="0" y="22"/>
                  <a:pt x="0" y="22"/>
                  <a:pt x="0" y="21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4"/>
                  <a:pt x="4" y="10"/>
                  <a:pt x="3" y="7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7" y="0"/>
                  <a:pt x="72" y="5"/>
                  <a:pt x="72" y="12"/>
                </a:cubicBezTo>
                <a:cubicBezTo>
                  <a:pt x="72" y="19"/>
                  <a:pt x="67" y="24"/>
                  <a:pt x="60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9"/>
          <p:cNvSpPr/>
          <p:nvPr/>
        </p:nvSpPr>
        <p:spPr>
          <a:xfrm>
            <a:off x="4686302" y="6503988"/>
            <a:ext cx="241300" cy="20638"/>
          </a:xfrm>
          <a:custGeom>
            <a:avLst/>
            <a:gdLst/>
            <a:ahLst/>
            <a:cxnLst/>
            <a:rect l="l" t="t" r="r" b="b"/>
            <a:pathLst>
              <a:path w="48" h="4" extrusionOk="0">
                <a:moveTo>
                  <a:pt x="46" y="4"/>
                </a:move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7" y="0"/>
                  <a:pt x="48" y="1"/>
                  <a:pt x="48" y="2"/>
                </a:cubicBezTo>
                <a:cubicBezTo>
                  <a:pt x="48" y="3"/>
                  <a:pt x="47" y="4"/>
                  <a:pt x="46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9"/>
          <p:cNvSpPr/>
          <p:nvPr/>
        </p:nvSpPr>
        <p:spPr>
          <a:xfrm>
            <a:off x="4646613" y="6350000"/>
            <a:ext cx="360363" cy="122238"/>
          </a:xfrm>
          <a:custGeom>
            <a:avLst/>
            <a:gdLst/>
            <a:ahLst/>
            <a:cxnLst/>
            <a:rect l="l" t="t" r="r" b="b"/>
            <a:pathLst>
              <a:path w="72" h="24" extrusionOk="0">
                <a:moveTo>
                  <a:pt x="6" y="20"/>
                </a:moveTo>
                <a:cubicBezTo>
                  <a:pt x="60" y="20"/>
                  <a:pt x="60" y="20"/>
                  <a:pt x="60" y="20"/>
                </a:cubicBezTo>
                <a:cubicBezTo>
                  <a:pt x="65" y="20"/>
                  <a:pt x="68" y="16"/>
                  <a:pt x="68" y="12"/>
                </a:cubicBezTo>
                <a:cubicBezTo>
                  <a:pt x="68" y="7"/>
                  <a:pt x="65" y="4"/>
                  <a:pt x="60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5"/>
                  <a:pt x="6" y="5"/>
                  <a:pt x="6" y="5"/>
                </a:cubicBezTo>
                <a:cubicBezTo>
                  <a:pt x="9" y="9"/>
                  <a:pt x="9" y="15"/>
                  <a:pt x="6" y="19"/>
                </a:cubicBezTo>
                <a:lnTo>
                  <a:pt x="6" y="20"/>
                </a:lnTo>
                <a:close/>
                <a:moveTo>
                  <a:pt x="60" y="24"/>
                </a:move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1" y="23"/>
                  <a:pt x="0" y="23"/>
                </a:cubicBezTo>
                <a:cubicBezTo>
                  <a:pt x="0" y="22"/>
                  <a:pt x="0" y="21"/>
                  <a:pt x="0" y="21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4"/>
                  <a:pt x="4" y="10"/>
                  <a:pt x="3" y="7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7" y="0"/>
                  <a:pt x="72" y="5"/>
                  <a:pt x="72" y="12"/>
                </a:cubicBezTo>
                <a:cubicBezTo>
                  <a:pt x="72" y="18"/>
                  <a:pt x="67" y="24"/>
                  <a:pt x="60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19"/>
          <p:cNvSpPr/>
          <p:nvPr/>
        </p:nvSpPr>
        <p:spPr>
          <a:xfrm>
            <a:off x="4953005" y="6230944"/>
            <a:ext cx="220663" cy="447675"/>
          </a:xfrm>
          <a:custGeom>
            <a:avLst/>
            <a:gdLst/>
            <a:ahLst/>
            <a:cxnLst/>
            <a:rect l="l" t="t" r="r" b="b"/>
            <a:pathLst>
              <a:path w="44" h="87" extrusionOk="0">
                <a:moveTo>
                  <a:pt x="5" y="9"/>
                </a:moveTo>
                <a:cubicBezTo>
                  <a:pt x="24" y="83"/>
                  <a:pt x="24" y="83"/>
                  <a:pt x="24" y="83"/>
                </a:cubicBezTo>
                <a:cubicBezTo>
                  <a:pt x="40" y="78"/>
                  <a:pt x="40" y="78"/>
                  <a:pt x="40" y="78"/>
                </a:cubicBezTo>
                <a:cubicBezTo>
                  <a:pt x="20" y="5"/>
                  <a:pt x="20" y="5"/>
                  <a:pt x="20" y="5"/>
                </a:cubicBezTo>
                <a:lnTo>
                  <a:pt x="5" y="9"/>
                </a:lnTo>
                <a:close/>
                <a:moveTo>
                  <a:pt x="23" y="87"/>
                </a:moveTo>
                <a:cubicBezTo>
                  <a:pt x="22" y="87"/>
                  <a:pt x="21" y="86"/>
                  <a:pt x="21" y="86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1" y="6"/>
                  <a:pt x="2" y="6"/>
                </a:cubicBezTo>
                <a:cubicBezTo>
                  <a:pt x="21" y="0"/>
                  <a:pt x="21" y="0"/>
                  <a:pt x="21" y="0"/>
                </a:cubicBezTo>
                <a:cubicBezTo>
                  <a:pt x="22" y="0"/>
                  <a:pt x="23" y="1"/>
                  <a:pt x="23" y="2"/>
                </a:cubicBezTo>
                <a:cubicBezTo>
                  <a:pt x="44" y="79"/>
                  <a:pt x="44" y="79"/>
                  <a:pt x="44" y="79"/>
                </a:cubicBezTo>
                <a:cubicBezTo>
                  <a:pt x="44" y="80"/>
                  <a:pt x="44" y="80"/>
                  <a:pt x="44" y="81"/>
                </a:cubicBezTo>
                <a:cubicBezTo>
                  <a:pt x="44" y="81"/>
                  <a:pt x="43" y="82"/>
                  <a:pt x="43" y="82"/>
                </a:cubicBezTo>
                <a:cubicBezTo>
                  <a:pt x="23" y="87"/>
                  <a:pt x="23" y="87"/>
                  <a:pt x="23" y="87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19"/>
          <p:cNvSpPr/>
          <p:nvPr/>
        </p:nvSpPr>
        <p:spPr>
          <a:xfrm>
            <a:off x="4716463" y="6400800"/>
            <a:ext cx="241300" cy="20638"/>
          </a:xfrm>
          <a:custGeom>
            <a:avLst/>
            <a:gdLst/>
            <a:ahLst/>
            <a:cxnLst/>
            <a:rect l="l" t="t" r="r" b="b"/>
            <a:pathLst>
              <a:path w="48" h="4" extrusionOk="0">
                <a:moveTo>
                  <a:pt x="46" y="4"/>
                </a:move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7" y="0"/>
                  <a:pt x="48" y="1"/>
                  <a:pt x="48" y="2"/>
                </a:cubicBezTo>
                <a:cubicBezTo>
                  <a:pt x="48" y="3"/>
                  <a:pt x="47" y="4"/>
                  <a:pt x="46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19"/>
          <p:cNvSpPr/>
          <p:nvPr/>
        </p:nvSpPr>
        <p:spPr>
          <a:xfrm>
            <a:off x="4967293" y="6292856"/>
            <a:ext cx="130175" cy="87313"/>
          </a:xfrm>
          <a:custGeom>
            <a:avLst/>
            <a:gdLst/>
            <a:ahLst/>
            <a:cxnLst/>
            <a:rect l="l" t="t" r="r" b="b"/>
            <a:pathLst>
              <a:path w="26" h="17" extrusionOk="0">
                <a:moveTo>
                  <a:pt x="5" y="9"/>
                </a:moveTo>
                <a:cubicBezTo>
                  <a:pt x="6" y="12"/>
                  <a:pt x="6" y="12"/>
                  <a:pt x="6" y="12"/>
                </a:cubicBezTo>
                <a:cubicBezTo>
                  <a:pt x="21" y="8"/>
                  <a:pt x="21" y="8"/>
                  <a:pt x="21" y="8"/>
                </a:cubicBezTo>
                <a:cubicBezTo>
                  <a:pt x="20" y="4"/>
                  <a:pt x="20" y="4"/>
                  <a:pt x="20" y="4"/>
                </a:cubicBezTo>
                <a:lnTo>
                  <a:pt x="5" y="9"/>
                </a:lnTo>
                <a:close/>
                <a:moveTo>
                  <a:pt x="4" y="17"/>
                </a:moveTo>
                <a:cubicBezTo>
                  <a:pt x="4" y="17"/>
                  <a:pt x="3" y="16"/>
                  <a:pt x="2" y="15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1" y="6"/>
                </a:cubicBezTo>
                <a:cubicBezTo>
                  <a:pt x="1" y="6"/>
                  <a:pt x="1" y="5"/>
                  <a:pt x="2" y="5"/>
                </a:cubicBezTo>
                <a:cubicBezTo>
                  <a:pt x="21" y="0"/>
                  <a:pt x="21" y="0"/>
                  <a:pt x="21" y="0"/>
                </a:cubicBezTo>
                <a:cubicBezTo>
                  <a:pt x="22" y="0"/>
                  <a:pt x="22" y="0"/>
                  <a:pt x="23" y="0"/>
                </a:cubicBezTo>
                <a:cubicBezTo>
                  <a:pt x="23" y="0"/>
                  <a:pt x="24" y="1"/>
                  <a:pt x="24" y="1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0"/>
                  <a:pt x="25" y="11"/>
                  <a:pt x="24" y="11"/>
                </a:cubicBezTo>
                <a:cubicBezTo>
                  <a:pt x="5" y="17"/>
                  <a:pt x="5" y="17"/>
                  <a:pt x="5" y="17"/>
                </a:cubicBezTo>
                <a:lnTo>
                  <a:pt x="4" y="1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19"/>
          <p:cNvSpPr/>
          <p:nvPr/>
        </p:nvSpPr>
        <p:spPr>
          <a:xfrm>
            <a:off x="5032376" y="6529394"/>
            <a:ext cx="125413" cy="87313"/>
          </a:xfrm>
          <a:custGeom>
            <a:avLst/>
            <a:gdLst/>
            <a:ahLst/>
            <a:cxnLst/>
            <a:rect l="l" t="t" r="r" b="b"/>
            <a:pathLst>
              <a:path w="25" h="17" extrusionOk="0">
                <a:moveTo>
                  <a:pt x="4" y="9"/>
                </a:moveTo>
                <a:cubicBezTo>
                  <a:pt x="5" y="13"/>
                  <a:pt x="5" y="13"/>
                  <a:pt x="5" y="13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5"/>
                  <a:pt x="20" y="5"/>
                  <a:pt x="20" y="5"/>
                </a:cubicBezTo>
                <a:lnTo>
                  <a:pt x="4" y="9"/>
                </a:lnTo>
                <a:close/>
                <a:moveTo>
                  <a:pt x="4" y="17"/>
                </a:moveTo>
                <a:cubicBezTo>
                  <a:pt x="3" y="17"/>
                  <a:pt x="2" y="17"/>
                  <a:pt x="2" y="16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7"/>
                  <a:pt x="0" y="7"/>
                </a:cubicBezTo>
                <a:cubicBezTo>
                  <a:pt x="0" y="6"/>
                  <a:pt x="1" y="6"/>
                  <a:pt x="1" y="6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2" y="0"/>
                  <a:pt x="22" y="1"/>
                </a:cubicBezTo>
                <a:cubicBezTo>
                  <a:pt x="23" y="1"/>
                  <a:pt x="23" y="1"/>
                  <a:pt x="23" y="2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1"/>
                  <a:pt x="25" y="12"/>
                  <a:pt x="24" y="12"/>
                </a:cubicBezTo>
                <a:cubicBezTo>
                  <a:pt x="4" y="17"/>
                  <a:pt x="4" y="17"/>
                  <a:pt x="4" y="17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19"/>
          <p:cNvSpPr/>
          <p:nvPr/>
        </p:nvSpPr>
        <p:spPr>
          <a:xfrm>
            <a:off x="5037139" y="6384925"/>
            <a:ext cx="50800" cy="139700"/>
          </a:xfrm>
          <a:custGeom>
            <a:avLst/>
            <a:gdLst/>
            <a:ahLst/>
            <a:cxnLst/>
            <a:rect l="l" t="t" r="r" b="b"/>
            <a:pathLst>
              <a:path w="10" h="27" extrusionOk="0">
                <a:moveTo>
                  <a:pt x="8" y="27"/>
                </a:moveTo>
                <a:cubicBezTo>
                  <a:pt x="8" y="27"/>
                  <a:pt x="7" y="27"/>
                  <a:pt x="6" y="26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6"/>
                  <a:pt x="10" y="27"/>
                  <a:pt x="9" y="27"/>
                </a:cubicBezTo>
                <a:lnTo>
                  <a:pt x="8" y="2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19"/>
          <p:cNvSpPr/>
          <p:nvPr/>
        </p:nvSpPr>
        <p:spPr>
          <a:xfrm>
            <a:off x="2382841" y="6189669"/>
            <a:ext cx="396875" cy="544513"/>
          </a:xfrm>
          <a:custGeom>
            <a:avLst/>
            <a:gdLst/>
            <a:ahLst/>
            <a:cxnLst/>
            <a:rect l="l" t="t" r="r" b="b"/>
            <a:pathLst>
              <a:path w="79" h="106" extrusionOk="0">
                <a:moveTo>
                  <a:pt x="55" y="9"/>
                </a:moveTo>
                <a:cubicBezTo>
                  <a:pt x="17" y="9"/>
                  <a:pt x="17" y="9"/>
                  <a:pt x="17" y="9"/>
                </a:cubicBezTo>
                <a:cubicBezTo>
                  <a:pt x="14" y="9"/>
                  <a:pt x="11" y="12"/>
                  <a:pt x="11" y="15"/>
                </a:cubicBezTo>
                <a:cubicBezTo>
                  <a:pt x="11" y="90"/>
                  <a:pt x="11" y="90"/>
                  <a:pt x="11" y="90"/>
                </a:cubicBezTo>
                <a:cubicBezTo>
                  <a:pt x="11" y="92"/>
                  <a:pt x="9" y="94"/>
                  <a:pt x="7" y="94"/>
                </a:cubicBezTo>
                <a:cubicBezTo>
                  <a:pt x="5" y="94"/>
                  <a:pt x="4" y="92"/>
                  <a:pt x="4" y="90"/>
                </a:cubicBezTo>
                <a:cubicBezTo>
                  <a:pt x="4" y="7"/>
                  <a:pt x="4" y="7"/>
                  <a:pt x="4" y="7"/>
                </a:cubicBezTo>
                <a:cubicBezTo>
                  <a:pt x="4" y="5"/>
                  <a:pt x="5" y="3"/>
                  <a:pt x="7" y="3"/>
                </a:cubicBezTo>
                <a:cubicBezTo>
                  <a:pt x="52" y="3"/>
                  <a:pt x="52" y="3"/>
                  <a:pt x="52" y="3"/>
                </a:cubicBezTo>
                <a:cubicBezTo>
                  <a:pt x="54" y="3"/>
                  <a:pt x="55" y="5"/>
                  <a:pt x="55" y="7"/>
                </a:cubicBezTo>
                <a:lnTo>
                  <a:pt x="55" y="9"/>
                </a:lnTo>
                <a:close/>
                <a:moveTo>
                  <a:pt x="21" y="94"/>
                </a:moveTo>
                <a:cubicBezTo>
                  <a:pt x="13" y="94"/>
                  <a:pt x="13" y="94"/>
                  <a:pt x="13" y="94"/>
                </a:cubicBezTo>
                <a:cubicBezTo>
                  <a:pt x="14" y="93"/>
                  <a:pt x="14" y="91"/>
                  <a:pt x="14" y="90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3"/>
                  <a:pt x="15" y="12"/>
                  <a:pt x="17" y="12"/>
                </a:cubicBezTo>
                <a:cubicBezTo>
                  <a:pt x="19" y="12"/>
                  <a:pt x="21" y="13"/>
                  <a:pt x="21" y="15"/>
                </a:cubicBezTo>
                <a:lnTo>
                  <a:pt x="21" y="94"/>
                </a:lnTo>
                <a:close/>
                <a:moveTo>
                  <a:pt x="72" y="9"/>
                </a:moveTo>
                <a:cubicBezTo>
                  <a:pt x="58" y="9"/>
                  <a:pt x="58" y="9"/>
                  <a:pt x="58" y="9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3"/>
                  <a:pt x="55" y="0"/>
                  <a:pt x="52" y="0"/>
                </a:cubicBez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94"/>
                  <a:pt x="3" y="97"/>
                  <a:pt x="7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21" y="97"/>
                  <a:pt x="21" y="97"/>
                  <a:pt x="21" y="97"/>
                </a:cubicBezTo>
                <a:cubicBezTo>
                  <a:pt x="21" y="99"/>
                  <a:pt x="21" y="99"/>
                  <a:pt x="21" y="99"/>
                </a:cubicBezTo>
                <a:cubicBezTo>
                  <a:pt x="21" y="103"/>
                  <a:pt x="24" y="106"/>
                  <a:pt x="28" y="106"/>
                </a:cubicBezTo>
                <a:cubicBezTo>
                  <a:pt x="72" y="106"/>
                  <a:pt x="72" y="106"/>
                  <a:pt x="72" y="106"/>
                </a:cubicBezTo>
                <a:cubicBezTo>
                  <a:pt x="76" y="106"/>
                  <a:pt x="79" y="103"/>
                  <a:pt x="79" y="99"/>
                </a:cubicBezTo>
                <a:cubicBezTo>
                  <a:pt x="79" y="62"/>
                  <a:pt x="79" y="62"/>
                  <a:pt x="79" y="62"/>
                </a:cubicBezTo>
                <a:cubicBezTo>
                  <a:pt x="79" y="62"/>
                  <a:pt x="78" y="61"/>
                  <a:pt x="77" y="61"/>
                </a:cubicBezTo>
                <a:cubicBezTo>
                  <a:pt x="76" y="61"/>
                  <a:pt x="76" y="62"/>
                  <a:pt x="76" y="62"/>
                </a:cubicBezTo>
                <a:cubicBezTo>
                  <a:pt x="76" y="99"/>
                  <a:pt x="76" y="99"/>
                  <a:pt x="76" y="99"/>
                </a:cubicBezTo>
                <a:cubicBezTo>
                  <a:pt x="76" y="101"/>
                  <a:pt x="74" y="102"/>
                  <a:pt x="72" y="102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26" y="102"/>
                  <a:pt x="24" y="101"/>
                  <a:pt x="24" y="99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4"/>
                  <a:pt x="24" y="13"/>
                  <a:pt x="23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4" y="12"/>
                  <a:pt x="76" y="14"/>
                  <a:pt x="76" y="16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6"/>
                  <a:pt x="76" y="56"/>
                  <a:pt x="77" y="56"/>
                </a:cubicBezTo>
                <a:cubicBezTo>
                  <a:pt x="78" y="56"/>
                  <a:pt x="79" y="56"/>
                  <a:pt x="79" y="55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2"/>
                  <a:pt x="76" y="9"/>
                  <a:pt x="72" y="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9"/>
          <p:cNvSpPr/>
          <p:nvPr/>
        </p:nvSpPr>
        <p:spPr>
          <a:xfrm>
            <a:off x="2573340" y="6462713"/>
            <a:ext cx="150813" cy="20638"/>
          </a:xfrm>
          <a:custGeom>
            <a:avLst/>
            <a:gdLst/>
            <a:ahLst/>
            <a:cxnLst/>
            <a:rect l="l" t="t" r="r" b="b"/>
            <a:pathLst>
              <a:path w="30" h="4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30" y="3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19"/>
          <p:cNvSpPr/>
          <p:nvPr/>
        </p:nvSpPr>
        <p:spPr>
          <a:xfrm>
            <a:off x="2573340" y="6503994"/>
            <a:ext cx="150813" cy="15875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2"/>
                  <a:pt x="30" y="1"/>
                </a:cubicBezTo>
                <a:cubicBezTo>
                  <a:pt x="30" y="0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19"/>
          <p:cNvSpPr/>
          <p:nvPr/>
        </p:nvSpPr>
        <p:spPr>
          <a:xfrm>
            <a:off x="2573340" y="6538919"/>
            <a:ext cx="150813" cy="15875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2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19"/>
          <p:cNvSpPr/>
          <p:nvPr/>
        </p:nvSpPr>
        <p:spPr>
          <a:xfrm>
            <a:off x="2573340" y="6575431"/>
            <a:ext cx="150813" cy="15875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3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19"/>
          <p:cNvSpPr/>
          <p:nvPr/>
        </p:nvSpPr>
        <p:spPr>
          <a:xfrm>
            <a:off x="2573340" y="6611938"/>
            <a:ext cx="150813" cy="20638"/>
          </a:xfrm>
          <a:custGeom>
            <a:avLst/>
            <a:gdLst/>
            <a:ahLst/>
            <a:cxnLst/>
            <a:rect l="l" t="t" r="r" b="b"/>
            <a:pathLst>
              <a:path w="30" h="4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30" y="3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19"/>
          <p:cNvSpPr/>
          <p:nvPr/>
        </p:nvSpPr>
        <p:spPr>
          <a:xfrm>
            <a:off x="2573340" y="6653213"/>
            <a:ext cx="150813" cy="14288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2"/>
                  <a:pt x="30" y="1"/>
                </a:cubicBezTo>
                <a:cubicBezTo>
                  <a:pt x="30" y="0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9"/>
          <p:cNvSpPr/>
          <p:nvPr/>
        </p:nvSpPr>
        <p:spPr>
          <a:xfrm>
            <a:off x="2538417" y="6462713"/>
            <a:ext cx="20639" cy="20638"/>
          </a:xfrm>
          <a:custGeom>
            <a:avLst/>
            <a:gdLst/>
            <a:ahLst/>
            <a:cxnLst/>
            <a:rect l="l" t="t" r="r" b="b"/>
            <a:pathLst>
              <a:path w="4" h="4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3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19"/>
          <p:cNvSpPr/>
          <p:nvPr/>
        </p:nvSpPr>
        <p:spPr>
          <a:xfrm>
            <a:off x="2538417" y="6503994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0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19"/>
          <p:cNvSpPr/>
          <p:nvPr/>
        </p:nvSpPr>
        <p:spPr>
          <a:xfrm>
            <a:off x="2538417" y="6538919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9"/>
          <p:cNvSpPr/>
          <p:nvPr/>
        </p:nvSpPr>
        <p:spPr>
          <a:xfrm>
            <a:off x="2538417" y="6575431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9"/>
          <p:cNvSpPr/>
          <p:nvPr/>
        </p:nvSpPr>
        <p:spPr>
          <a:xfrm>
            <a:off x="2573340" y="6354769"/>
            <a:ext cx="150813" cy="15875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2"/>
                  <a:pt x="30" y="1"/>
                </a:cubicBezTo>
                <a:cubicBezTo>
                  <a:pt x="30" y="0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19"/>
          <p:cNvSpPr/>
          <p:nvPr/>
        </p:nvSpPr>
        <p:spPr>
          <a:xfrm>
            <a:off x="2573340" y="6391275"/>
            <a:ext cx="150813" cy="14288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2"/>
                  <a:pt x="30" y="1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19"/>
          <p:cNvSpPr/>
          <p:nvPr/>
        </p:nvSpPr>
        <p:spPr>
          <a:xfrm>
            <a:off x="2573340" y="6426206"/>
            <a:ext cx="150813" cy="15875"/>
          </a:xfrm>
          <a:custGeom>
            <a:avLst/>
            <a:gdLst/>
            <a:ahLst/>
            <a:cxnLst/>
            <a:rect l="l" t="t" r="r" b="b"/>
            <a:pathLst>
              <a:path w="30" h="3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30" y="3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9"/>
          <p:cNvSpPr/>
          <p:nvPr/>
        </p:nvSpPr>
        <p:spPr>
          <a:xfrm>
            <a:off x="2538417" y="6354769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0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19"/>
          <p:cNvSpPr/>
          <p:nvPr/>
        </p:nvSpPr>
        <p:spPr>
          <a:xfrm>
            <a:off x="2538417" y="6391275"/>
            <a:ext cx="20639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19"/>
          <p:cNvSpPr/>
          <p:nvPr/>
        </p:nvSpPr>
        <p:spPr>
          <a:xfrm>
            <a:off x="2538417" y="6426206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19"/>
          <p:cNvSpPr/>
          <p:nvPr/>
        </p:nvSpPr>
        <p:spPr>
          <a:xfrm>
            <a:off x="2573340" y="6313488"/>
            <a:ext cx="150813" cy="20638"/>
          </a:xfrm>
          <a:custGeom>
            <a:avLst/>
            <a:gdLst/>
            <a:ahLst/>
            <a:cxnLst/>
            <a:rect l="l" t="t" r="r" b="b"/>
            <a:pathLst>
              <a:path w="30" h="4" extrusionOk="0">
                <a:moveTo>
                  <a:pt x="29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30" y="3"/>
                  <a:pt x="30" y="2"/>
                </a:cubicBezTo>
                <a:cubicBezTo>
                  <a:pt x="30" y="1"/>
                  <a:pt x="29" y="0"/>
                  <a:pt x="29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19"/>
          <p:cNvSpPr/>
          <p:nvPr/>
        </p:nvSpPr>
        <p:spPr>
          <a:xfrm>
            <a:off x="2538417" y="6313488"/>
            <a:ext cx="20639" cy="20638"/>
          </a:xfrm>
          <a:custGeom>
            <a:avLst/>
            <a:gdLst/>
            <a:ahLst/>
            <a:cxnLst/>
            <a:rect l="l" t="t" r="r" b="b"/>
            <a:pathLst>
              <a:path w="4" h="4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3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19"/>
          <p:cNvSpPr/>
          <p:nvPr/>
        </p:nvSpPr>
        <p:spPr>
          <a:xfrm>
            <a:off x="2538417" y="6611938"/>
            <a:ext cx="20639" cy="20638"/>
          </a:xfrm>
          <a:custGeom>
            <a:avLst/>
            <a:gdLst/>
            <a:ahLst/>
            <a:cxnLst/>
            <a:rect l="l" t="t" r="r" b="b"/>
            <a:pathLst>
              <a:path w="4" h="4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3"/>
                  <a:pt x="4" y="2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19"/>
          <p:cNvSpPr/>
          <p:nvPr/>
        </p:nvSpPr>
        <p:spPr>
          <a:xfrm>
            <a:off x="2538417" y="6653213"/>
            <a:ext cx="20639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0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19"/>
          <p:cNvSpPr/>
          <p:nvPr/>
        </p:nvSpPr>
        <p:spPr>
          <a:xfrm>
            <a:off x="2779713" y="6272213"/>
            <a:ext cx="160339" cy="431800"/>
          </a:xfrm>
          <a:custGeom>
            <a:avLst/>
            <a:gdLst/>
            <a:ahLst/>
            <a:cxnLst/>
            <a:rect l="l" t="t" r="r" b="b"/>
            <a:pathLst>
              <a:path w="32" h="84" extrusionOk="0">
                <a:moveTo>
                  <a:pt x="19" y="71"/>
                </a:moveTo>
                <a:cubicBezTo>
                  <a:pt x="19" y="71"/>
                  <a:pt x="20" y="71"/>
                  <a:pt x="20" y="72"/>
                </a:cubicBezTo>
                <a:cubicBezTo>
                  <a:pt x="20" y="72"/>
                  <a:pt x="19" y="72"/>
                  <a:pt x="19" y="72"/>
                </a:cubicBezTo>
                <a:cubicBezTo>
                  <a:pt x="13" y="72"/>
                  <a:pt x="13" y="72"/>
                  <a:pt x="13" y="72"/>
                </a:cubicBezTo>
                <a:cubicBezTo>
                  <a:pt x="13" y="72"/>
                  <a:pt x="13" y="72"/>
                  <a:pt x="13" y="72"/>
                </a:cubicBezTo>
                <a:cubicBezTo>
                  <a:pt x="13" y="71"/>
                  <a:pt x="13" y="71"/>
                  <a:pt x="13" y="71"/>
                </a:cubicBezTo>
                <a:lnTo>
                  <a:pt x="19" y="71"/>
                </a:lnTo>
                <a:close/>
                <a:moveTo>
                  <a:pt x="17" y="79"/>
                </a:moveTo>
                <a:cubicBezTo>
                  <a:pt x="16" y="80"/>
                  <a:pt x="16" y="80"/>
                  <a:pt x="16" y="80"/>
                </a:cubicBezTo>
                <a:cubicBezTo>
                  <a:pt x="16" y="79"/>
                  <a:pt x="16" y="79"/>
                  <a:pt x="16" y="79"/>
                </a:cubicBezTo>
                <a:cubicBezTo>
                  <a:pt x="16" y="75"/>
                  <a:pt x="16" y="75"/>
                  <a:pt x="16" y="75"/>
                </a:cubicBezTo>
                <a:cubicBezTo>
                  <a:pt x="17" y="75"/>
                  <a:pt x="17" y="75"/>
                  <a:pt x="17" y="75"/>
                </a:cubicBezTo>
                <a:lnTo>
                  <a:pt x="17" y="79"/>
                </a:lnTo>
                <a:close/>
                <a:moveTo>
                  <a:pt x="28" y="23"/>
                </a:moveTo>
                <a:cubicBezTo>
                  <a:pt x="27" y="23"/>
                  <a:pt x="27" y="23"/>
                  <a:pt x="27" y="23"/>
                </a:cubicBezTo>
                <a:cubicBezTo>
                  <a:pt x="28" y="21"/>
                  <a:pt x="28" y="21"/>
                  <a:pt x="28" y="21"/>
                </a:cubicBezTo>
                <a:cubicBezTo>
                  <a:pt x="32" y="13"/>
                  <a:pt x="28" y="3"/>
                  <a:pt x="20" y="0"/>
                </a:cubicBezTo>
                <a:cubicBezTo>
                  <a:pt x="20" y="0"/>
                  <a:pt x="19" y="0"/>
                  <a:pt x="18" y="1"/>
                </a:cubicBezTo>
                <a:cubicBezTo>
                  <a:pt x="18" y="2"/>
                  <a:pt x="19" y="3"/>
                  <a:pt x="19" y="3"/>
                </a:cubicBezTo>
                <a:cubicBezTo>
                  <a:pt x="25" y="6"/>
                  <a:pt x="29" y="13"/>
                  <a:pt x="25" y="19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5"/>
                  <a:pt x="24" y="27"/>
                  <a:pt x="25" y="26"/>
                </a:cubicBezTo>
                <a:cubicBezTo>
                  <a:pt x="27" y="26"/>
                  <a:pt x="27" y="26"/>
                  <a:pt x="27" y="26"/>
                </a:cubicBezTo>
                <a:cubicBezTo>
                  <a:pt x="26" y="28"/>
                  <a:pt x="25" y="32"/>
                  <a:pt x="22" y="36"/>
                </a:cubicBezTo>
                <a:cubicBezTo>
                  <a:pt x="21" y="37"/>
                  <a:pt x="23" y="39"/>
                  <a:pt x="24" y="39"/>
                </a:cubicBezTo>
                <a:cubicBezTo>
                  <a:pt x="26" y="39"/>
                  <a:pt x="26" y="39"/>
                  <a:pt x="26" y="39"/>
                </a:cubicBezTo>
                <a:cubicBezTo>
                  <a:pt x="24" y="41"/>
                  <a:pt x="23" y="43"/>
                  <a:pt x="20" y="46"/>
                </a:cubicBezTo>
                <a:cubicBezTo>
                  <a:pt x="20" y="47"/>
                  <a:pt x="20" y="47"/>
                  <a:pt x="20" y="48"/>
                </a:cubicBezTo>
                <a:cubicBezTo>
                  <a:pt x="21" y="49"/>
                  <a:pt x="21" y="49"/>
                  <a:pt x="22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21" y="51"/>
                  <a:pt x="20" y="53"/>
                  <a:pt x="18" y="56"/>
                </a:cubicBezTo>
                <a:cubicBezTo>
                  <a:pt x="18" y="17"/>
                  <a:pt x="18" y="17"/>
                  <a:pt x="18" y="17"/>
                </a:cubicBezTo>
                <a:cubicBezTo>
                  <a:pt x="18" y="16"/>
                  <a:pt x="17" y="15"/>
                  <a:pt x="16" y="15"/>
                </a:cubicBezTo>
                <a:cubicBezTo>
                  <a:pt x="15" y="15"/>
                  <a:pt x="15" y="16"/>
                  <a:pt x="15" y="17"/>
                </a:cubicBezTo>
                <a:cubicBezTo>
                  <a:pt x="15" y="56"/>
                  <a:pt x="15" y="56"/>
                  <a:pt x="15" y="56"/>
                </a:cubicBezTo>
                <a:cubicBezTo>
                  <a:pt x="13" y="53"/>
                  <a:pt x="11" y="51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1" y="49"/>
                  <a:pt x="12" y="49"/>
                  <a:pt x="12" y="48"/>
                </a:cubicBezTo>
                <a:cubicBezTo>
                  <a:pt x="12" y="47"/>
                  <a:pt x="12" y="47"/>
                  <a:pt x="12" y="46"/>
                </a:cubicBezTo>
                <a:cubicBezTo>
                  <a:pt x="10" y="43"/>
                  <a:pt x="8" y="41"/>
                  <a:pt x="7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10" y="39"/>
                  <a:pt x="11" y="37"/>
                  <a:pt x="10" y="36"/>
                </a:cubicBezTo>
                <a:cubicBezTo>
                  <a:pt x="8" y="32"/>
                  <a:pt x="6" y="28"/>
                  <a:pt x="5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7"/>
                  <a:pt x="10" y="25"/>
                  <a:pt x="9" y="24"/>
                </a:cubicBezTo>
                <a:cubicBezTo>
                  <a:pt x="7" y="19"/>
                  <a:pt x="7" y="19"/>
                  <a:pt x="7" y="19"/>
                </a:cubicBezTo>
                <a:cubicBezTo>
                  <a:pt x="4" y="13"/>
                  <a:pt x="7" y="6"/>
                  <a:pt x="13" y="3"/>
                </a:cubicBezTo>
                <a:cubicBezTo>
                  <a:pt x="14" y="3"/>
                  <a:pt x="14" y="2"/>
                  <a:pt x="14" y="1"/>
                </a:cubicBezTo>
                <a:cubicBezTo>
                  <a:pt x="14" y="0"/>
                  <a:pt x="13" y="0"/>
                  <a:pt x="12" y="0"/>
                </a:cubicBezTo>
                <a:cubicBezTo>
                  <a:pt x="4" y="3"/>
                  <a:pt x="0" y="13"/>
                  <a:pt x="4" y="21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2" y="22"/>
                  <a:pt x="1" y="24"/>
                  <a:pt x="1" y="26"/>
                </a:cubicBezTo>
                <a:cubicBezTo>
                  <a:pt x="2" y="28"/>
                  <a:pt x="4" y="31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4" y="35"/>
                  <a:pt x="2" y="37"/>
                  <a:pt x="3" y="39"/>
                </a:cubicBezTo>
                <a:cubicBezTo>
                  <a:pt x="4" y="41"/>
                  <a:pt x="6" y="44"/>
                  <a:pt x="8" y="47"/>
                </a:cubicBezTo>
                <a:cubicBezTo>
                  <a:pt x="7" y="47"/>
                  <a:pt x="6" y="49"/>
                  <a:pt x="7" y="51"/>
                </a:cubicBezTo>
                <a:cubicBezTo>
                  <a:pt x="8" y="52"/>
                  <a:pt x="10" y="56"/>
                  <a:pt x="13" y="59"/>
                </a:cubicBezTo>
                <a:cubicBezTo>
                  <a:pt x="13" y="59"/>
                  <a:pt x="14" y="60"/>
                  <a:pt x="15" y="60"/>
                </a:cubicBezTo>
                <a:cubicBezTo>
                  <a:pt x="15" y="63"/>
                  <a:pt x="15" y="63"/>
                  <a:pt x="15" y="63"/>
                </a:cubicBezTo>
                <a:cubicBezTo>
                  <a:pt x="14" y="63"/>
                  <a:pt x="13" y="64"/>
                  <a:pt x="13" y="65"/>
                </a:cubicBezTo>
                <a:cubicBezTo>
                  <a:pt x="13" y="65"/>
                  <a:pt x="14" y="66"/>
                  <a:pt x="15" y="66"/>
                </a:cubicBezTo>
                <a:cubicBezTo>
                  <a:pt x="15" y="68"/>
                  <a:pt x="15" y="68"/>
                  <a:pt x="15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11" y="68"/>
                  <a:pt x="10" y="69"/>
                  <a:pt x="10" y="72"/>
                </a:cubicBezTo>
                <a:cubicBezTo>
                  <a:pt x="10" y="73"/>
                  <a:pt x="11" y="75"/>
                  <a:pt x="12" y="75"/>
                </a:cubicBezTo>
                <a:cubicBezTo>
                  <a:pt x="12" y="79"/>
                  <a:pt x="12" y="79"/>
                  <a:pt x="12" y="79"/>
                </a:cubicBezTo>
                <a:cubicBezTo>
                  <a:pt x="12" y="80"/>
                  <a:pt x="12" y="80"/>
                  <a:pt x="13" y="81"/>
                </a:cubicBezTo>
                <a:cubicBezTo>
                  <a:pt x="14" y="83"/>
                  <a:pt x="14" y="83"/>
                  <a:pt x="14" y="83"/>
                </a:cubicBezTo>
                <a:cubicBezTo>
                  <a:pt x="15" y="83"/>
                  <a:pt x="15" y="84"/>
                  <a:pt x="16" y="84"/>
                </a:cubicBezTo>
                <a:cubicBezTo>
                  <a:pt x="17" y="84"/>
                  <a:pt x="18" y="83"/>
                  <a:pt x="18" y="83"/>
                </a:cubicBezTo>
                <a:cubicBezTo>
                  <a:pt x="20" y="81"/>
                  <a:pt x="20" y="81"/>
                  <a:pt x="20" y="81"/>
                </a:cubicBezTo>
                <a:cubicBezTo>
                  <a:pt x="20" y="80"/>
                  <a:pt x="20" y="80"/>
                  <a:pt x="20" y="79"/>
                </a:cubicBezTo>
                <a:cubicBezTo>
                  <a:pt x="20" y="75"/>
                  <a:pt x="20" y="75"/>
                  <a:pt x="20" y="75"/>
                </a:cubicBezTo>
                <a:cubicBezTo>
                  <a:pt x="22" y="75"/>
                  <a:pt x="23" y="73"/>
                  <a:pt x="23" y="72"/>
                </a:cubicBezTo>
                <a:cubicBezTo>
                  <a:pt x="23" y="69"/>
                  <a:pt x="21" y="68"/>
                  <a:pt x="19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6"/>
                  <a:pt x="18" y="66"/>
                  <a:pt x="18" y="66"/>
                </a:cubicBezTo>
                <a:cubicBezTo>
                  <a:pt x="19" y="66"/>
                  <a:pt x="19" y="65"/>
                  <a:pt x="19" y="65"/>
                </a:cubicBezTo>
                <a:cubicBezTo>
                  <a:pt x="19" y="64"/>
                  <a:pt x="19" y="63"/>
                  <a:pt x="18" y="63"/>
                </a:cubicBezTo>
                <a:cubicBezTo>
                  <a:pt x="18" y="60"/>
                  <a:pt x="18" y="60"/>
                  <a:pt x="18" y="60"/>
                </a:cubicBezTo>
                <a:cubicBezTo>
                  <a:pt x="18" y="60"/>
                  <a:pt x="19" y="59"/>
                  <a:pt x="19" y="59"/>
                </a:cubicBezTo>
                <a:cubicBezTo>
                  <a:pt x="22" y="56"/>
                  <a:pt x="24" y="52"/>
                  <a:pt x="25" y="51"/>
                </a:cubicBezTo>
                <a:cubicBezTo>
                  <a:pt x="26" y="49"/>
                  <a:pt x="26" y="47"/>
                  <a:pt x="24" y="47"/>
                </a:cubicBezTo>
                <a:cubicBezTo>
                  <a:pt x="26" y="44"/>
                  <a:pt x="28" y="41"/>
                  <a:pt x="29" y="39"/>
                </a:cubicBezTo>
                <a:cubicBezTo>
                  <a:pt x="30" y="38"/>
                  <a:pt x="30" y="37"/>
                  <a:pt x="29" y="36"/>
                </a:cubicBezTo>
                <a:cubicBezTo>
                  <a:pt x="28" y="36"/>
                  <a:pt x="27" y="35"/>
                  <a:pt x="26" y="35"/>
                </a:cubicBezTo>
                <a:cubicBezTo>
                  <a:pt x="26" y="35"/>
                  <a:pt x="26" y="35"/>
                  <a:pt x="26" y="35"/>
                </a:cubicBezTo>
                <a:cubicBezTo>
                  <a:pt x="28" y="31"/>
                  <a:pt x="30" y="28"/>
                  <a:pt x="31" y="26"/>
                </a:cubicBezTo>
                <a:cubicBezTo>
                  <a:pt x="32" y="24"/>
                  <a:pt x="30" y="22"/>
                  <a:pt x="28" y="2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19"/>
          <p:cNvSpPr/>
          <p:nvPr/>
        </p:nvSpPr>
        <p:spPr>
          <a:xfrm>
            <a:off x="11269664" y="6653213"/>
            <a:ext cx="49213" cy="50800"/>
          </a:xfrm>
          <a:custGeom>
            <a:avLst/>
            <a:gdLst/>
            <a:ahLst/>
            <a:cxnLst/>
            <a:rect l="l" t="t" r="r" b="b"/>
            <a:pathLst>
              <a:path w="10" h="10" extrusionOk="0">
                <a:moveTo>
                  <a:pt x="7" y="5"/>
                </a:moveTo>
                <a:cubicBezTo>
                  <a:pt x="7" y="6"/>
                  <a:pt x="6" y="6"/>
                  <a:pt x="5" y="6"/>
                </a:cubicBezTo>
                <a:cubicBezTo>
                  <a:pt x="4" y="6"/>
                  <a:pt x="3" y="6"/>
                  <a:pt x="3" y="5"/>
                </a:cubicBezTo>
                <a:cubicBezTo>
                  <a:pt x="3" y="4"/>
                  <a:pt x="4" y="3"/>
                  <a:pt x="5" y="3"/>
                </a:cubicBezTo>
                <a:cubicBezTo>
                  <a:pt x="6" y="3"/>
                  <a:pt x="7" y="4"/>
                  <a:pt x="7" y="5"/>
                </a:cubicBezTo>
                <a:moveTo>
                  <a:pt x="0" y="5"/>
                </a:moveTo>
                <a:cubicBezTo>
                  <a:pt x="0" y="7"/>
                  <a:pt x="2" y="10"/>
                  <a:pt x="5" y="10"/>
                </a:cubicBezTo>
                <a:cubicBezTo>
                  <a:pt x="8" y="10"/>
                  <a:pt x="10" y="7"/>
                  <a:pt x="10" y="5"/>
                </a:cubicBezTo>
                <a:cubicBezTo>
                  <a:pt x="10" y="2"/>
                  <a:pt x="8" y="0"/>
                  <a:pt x="5" y="0"/>
                </a:cubicBezTo>
                <a:cubicBezTo>
                  <a:pt x="2" y="0"/>
                  <a:pt x="0" y="2"/>
                  <a:pt x="0" y="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19"/>
          <p:cNvSpPr/>
          <p:nvPr/>
        </p:nvSpPr>
        <p:spPr>
          <a:xfrm>
            <a:off x="11163301" y="6451606"/>
            <a:ext cx="141288" cy="15875"/>
          </a:xfrm>
          <a:custGeom>
            <a:avLst/>
            <a:gdLst/>
            <a:ahLst/>
            <a:cxnLst/>
            <a:rect l="l" t="t" r="r" b="b"/>
            <a:pathLst>
              <a:path w="28" h="3" extrusionOk="0">
                <a:moveTo>
                  <a:pt x="28" y="2"/>
                </a:moveTo>
                <a:cubicBezTo>
                  <a:pt x="28" y="1"/>
                  <a:pt x="27" y="0"/>
                  <a:pt x="26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1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7" y="3"/>
                  <a:pt x="28" y="3"/>
                  <a:pt x="28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9"/>
          <p:cNvSpPr/>
          <p:nvPr/>
        </p:nvSpPr>
        <p:spPr>
          <a:xfrm>
            <a:off x="11163305" y="6334131"/>
            <a:ext cx="260351" cy="15875"/>
          </a:xfrm>
          <a:custGeom>
            <a:avLst/>
            <a:gdLst/>
            <a:ahLst/>
            <a:cxnLst/>
            <a:rect l="l" t="t" r="r" b="b"/>
            <a:pathLst>
              <a:path w="52" h="3" extrusionOk="0">
                <a:moveTo>
                  <a:pt x="5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3"/>
                  <a:pt x="1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51" y="3"/>
                  <a:pt x="52" y="3"/>
                  <a:pt x="52" y="2"/>
                </a:cubicBezTo>
                <a:cubicBezTo>
                  <a:pt x="52" y="1"/>
                  <a:pt x="51" y="0"/>
                  <a:pt x="50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9"/>
          <p:cNvSpPr/>
          <p:nvPr/>
        </p:nvSpPr>
        <p:spPr>
          <a:xfrm>
            <a:off x="11163305" y="6375406"/>
            <a:ext cx="260351" cy="15875"/>
          </a:xfrm>
          <a:custGeom>
            <a:avLst/>
            <a:gdLst/>
            <a:ahLst/>
            <a:cxnLst/>
            <a:rect l="l" t="t" r="r" b="b"/>
            <a:pathLst>
              <a:path w="52" h="3" extrusionOk="0">
                <a:moveTo>
                  <a:pt x="5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1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51" y="3"/>
                  <a:pt x="52" y="2"/>
                  <a:pt x="52" y="1"/>
                </a:cubicBezTo>
                <a:cubicBezTo>
                  <a:pt x="52" y="0"/>
                  <a:pt x="51" y="0"/>
                  <a:pt x="50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19"/>
          <p:cNvSpPr/>
          <p:nvPr/>
        </p:nvSpPr>
        <p:spPr>
          <a:xfrm>
            <a:off x="11163305" y="6411913"/>
            <a:ext cx="260351" cy="19050"/>
          </a:xfrm>
          <a:custGeom>
            <a:avLst/>
            <a:gdLst/>
            <a:ahLst/>
            <a:cxnLst/>
            <a:rect l="l" t="t" r="r" b="b"/>
            <a:pathLst>
              <a:path w="52" h="4" extrusionOk="0">
                <a:moveTo>
                  <a:pt x="5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1" y="4"/>
                </a:cubicBezTo>
                <a:cubicBezTo>
                  <a:pt x="50" y="4"/>
                  <a:pt x="50" y="4"/>
                  <a:pt x="50" y="4"/>
                </a:cubicBezTo>
                <a:cubicBezTo>
                  <a:pt x="51" y="4"/>
                  <a:pt x="52" y="3"/>
                  <a:pt x="52" y="2"/>
                </a:cubicBezTo>
                <a:cubicBezTo>
                  <a:pt x="52" y="1"/>
                  <a:pt x="51" y="0"/>
                  <a:pt x="50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19"/>
          <p:cNvSpPr/>
          <p:nvPr/>
        </p:nvSpPr>
        <p:spPr>
          <a:xfrm>
            <a:off x="11163305" y="6292850"/>
            <a:ext cx="260351" cy="20638"/>
          </a:xfrm>
          <a:custGeom>
            <a:avLst/>
            <a:gdLst/>
            <a:ahLst/>
            <a:cxnLst/>
            <a:rect l="l" t="t" r="r" b="b"/>
            <a:pathLst>
              <a:path w="52" h="4" extrusionOk="0">
                <a:moveTo>
                  <a:pt x="0" y="2"/>
                </a:moveTo>
                <a:cubicBezTo>
                  <a:pt x="0" y="3"/>
                  <a:pt x="1" y="4"/>
                  <a:pt x="1" y="4"/>
                </a:cubicBezTo>
                <a:cubicBezTo>
                  <a:pt x="50" y="4"/>
                  <a:pt x="50" y="4"/>
                  <a:pt x="50" y="4"/>
                </a:cubicBezTo>
                <a:cubicBezTo>
                  <a:pt x="51" y="4"/>
                  <a:pt x="52" y="3"/>
                  <a:pt x="52" y="2"/>
                </a:cubicBezTo>
                <a:cubicBezTo>
                  <a:pt x="52" y="1"/>
                  <a:pt x="51" y="0"/>
                  <a:pt x="5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19"/>
          <p:cNvSpPr/>
          <p:nvPr/>
        </p:nvSpPr>
        <p:spPr>
          <a:xfrm>
            <a:off x="11168065" y="6565900"/>
            <a:ext cx="15875" cy="14288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2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2"/>
                  <a:pt x="3" y="1"/>
                </a:cubicBezTo>
                <a:cubicBezTo>
                  <a:pt x="3" y="1"/>
                  <a:pt x="3" y="0"/>
                  <a:pt x="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19"/>
          <p:cNvSpPr/>
          <p:nvPr/>
        </p:nvSpPr>
        <p:spPr>
          <a:xfrm>
            <a:off x="11244265" y="6565900"/>
            <a:ext cx="19051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19"/>
          <p:cNvSpPr/>
          <p:nvPr/>
        </p:nvSpPr>
        <p:spPr>
          <a:xfrm>
            <a:off x="11202991" y="6565900"/>
            <a:ext cx="20639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19"/>
          <p:cNvSpPr/>
          <p:nvPr/>
        </p:nvSpPr>
        <p:spPr>
          <a:xfrm>
            <a:off x="11364913" y="6565900"/>
            <a:ext cx="19051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9"/>
          <p:cNvSpPr/>
          <p:nvPr/>
        </p:nvSpPr>
        <p:spPr>
          <a:xfrm>
            <a:off x="11283954" y="6565900"/>
            <a:ext cx="20639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19"/>
          <p:cNvSpPr/>
          <p:nvPr/>
        </p:nvSpPr>
        <p:spPr>
          <a:xfrm>
            <a:off x="11323641" y="6565900"/>
            <a:ext cx="20639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19"/>
          <p:cNvSpPr/>
          <p:nvPr/>
        </p:nvSpPr>
        <p:spPr>
          <a:xfrm>
            <a:off x="11404601" y="6565900"/>
            <a:ext cx="19051" cy="14288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19"/>
          <p:cNvSpPr/>
          <p:nvPr/>
        </p:nvSpPr>
        <p:spPr>
          <a:xfrm>
            <a:off x="11168065" y="6596069"/>
            <a:ext cx="15875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2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2"/>
                  <a:pt x="3" y="1"/>
                </a:cubicBezTo>
                <a:cubicBezTo>
                  <a:pt x="3" y="1"/>
                  <a:pt x="3" y="0"/>
                  <a:pt x="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19"/>
          <p:cNvSpPr/>
          <p:nvPr/>
        </p:nvSpPr>
        <p:spPr>
          <a:xfrm>
            <a:off x="11283954" y="6596069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9"/>
          <p:cNvSpPr/>
          <p:nvPr/>
        </p:nvSpPr>
        <p:spPr>
          <a:xfrm>
            <a:off x="11244265" y="6596069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19"/>
          <p:cNvSpPr/>
          <p:nvPr/>
        </p:nvSpPr>
        <p:spPr>
          <a:xfrm>
            <a:off x="11364913" y="6596069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19"/>
          <p:cNvSpPr/>
          <p:nvPr/>
        </p:nvSpPr>
        <p:spPr>
          <a:xfrm>
            <a:off x="11202991" y="6596069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1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9"/>
          <p:cNvSpPr/>
          <p:nvPr/>
        </p:nvSpPr>
        <p:spPr>
          <a:xfrm>
            <a:off x="11323641" y="6596069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9"/>
          <p:cNvSpPr/>
          <p:nvPr/>
        </p:nvSpPr>
        <p:spPr>
          <a:xfrm>
            <a:off x="11404601" y="6596069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1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9"/>
          <p:cNvSpPr/>
          <p:nvPr/>
        </p:nvSpPr>
        <p:spPr>
          <a:xfrm>
            <a:off x="11168065" y="6534156"/>
            <a:ext cx="15875" cy="15875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2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2"/>
                  <a:pt x="3" y="1"/>
                </a:cubicBezTo>
                <a:cubicBezTo>
                  <a:pt x="3" y="0"/>
                  <a:pt x="3" y="0"/>
                  <a:pt x="2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19"/>
          <p:cNvSpPr/>
          <p:nvPr/>
        </p:nvSpPr>
        <p:spPr>
          <a:xfrm>
            <a:off x="11283954" y="6534156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0"/>
                  <a:pt x="3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9"/>
          <p:cNvSpPr/>
          <p:nvPr/>
        </p:nvSpPr>
        <p:spPr>
          <a:xfrm>
            <a:off x="11202991" y="6534156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0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9"/>
          <p:cNvSpPr/>
          <p:nvPr/>
        </p:nvSpPr>
        <p:spPr>
          <a:xfrm>
            <a:off x="11244265" y="6534156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3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2"/>
                  <a:pt x="4" y="1"/>
                </a:cubicBezTo>
                <a:cubicBezTo>
                  <a:pt x="4" y="0"/>
                  <a:pt x="4" y="0"/>
                  <a:pt x="3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19"/>
          <p:cNvSpPr/>
          <p:nvPr/>
        </p:nvSpPr>
        <p:spPr>
          <a:xfrm>
            <a:off x="11323641" y="6534156"/>
            <a:ext cx="20639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9"/>
          <p:cNvSpPr/>
          <p:nvPr/>
        </p:nvSpPr>
        <p:spPr>
          <a:xfrm>
            <a:off x="11364913" y="6534156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0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9"/>
          <p:cNvSpPr/>
          <p:nvPr/>
        </p:nvSpPr>
        <p:spPr>
          <a:xfrm>
            <a:off x="11404601" y="6534156"/>
            <a:ext cx="19051" cy="1587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2"/>
                  <a:pt x="4" y="1"/>
                </a:cubicBezTo>
                <a:cubicBezTo>
                  <a:pt x="4" y="0"/>
                  <a:pt x="3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9"/>
          <p:cNvSpPr/>
          <p:nvPr/>
        </p:nvSpPr>
        <p:spPr>
          <a:xfrm>
            <a:off x="11118854" y="6205544"/>
            <a:ext cx="350839" cy="441325"/>
          </a:xfrm>
          <a:custGeom>
            <a:avLst/>
            <a:gdLst/>
            <a:ahLst/>
            <a:cxnLst/>
            <a:rect l="l" t="t" r="r" b="b"/>
            <a:pathLst>
              <a:path w="70" h="86" extrusionOk="0">
                <a:moveTo>
                  <a:pt x="67" y="8"/>
                </a:moveTo>
                <a:cubicBezTo>
                  <a:pt x="13" y="8"/>
                  <a:pt x="13" y="8"/>
                  <a:pt x="13" y="8"/>
                </a:cubicBezTo>
                <a:cubicBezTo>
                  <a:pt x="13" y="3"/>
                  <a:pt x="13" y="3"/>
                  <a:pt x="13" y="3"/>
                </a:cubicBezTo>
                <a:cubicBezTo>
                  <a:pt x="67" y="3"/>
                  <a:pt x="67" y="3"/>
                  <a:pt x="67" y="3"/>
                </a:cubicBezTo>
                <a:lnTo>
                  <a:pt x="67" y="8"/>
                </a:lnTo>
                <a:close/>
                <a:moveTo>
                  <a:pt x="67" y="58"/>
                </a:moveTo>
                <a:cubicBezTo>
                  <a:pt x="39" y="58"/>
                  <a:pt x="39" y="58"/>
                  <a:pt x="39" y="58"/>
                </a:cubicBezTo>
                <a:cubicBezTo>
                  <a:pt x="38" y="58"/>
                  <a:pt x="37" y="58"/>
                  <a:pt x="37" y="59"/>
                </a:cubicBezTo>
                <a:cubicBezTo>
                  <a:pt x="37" y="60"/>
                  <a:pt x="38" y="61"/>
                  <a:pt x="39" y="61"/>
                </a:cubicBezTo>
                <a:cubicBezTo>
                  <a:pt x="67" y="61"/>
                  <a:pt x="67" y="61"/>
                  <a:pt x="67" y="61"/>
                </a:cubicBezTo>
                <a:cubicBezTo>
                  <a:pt x="67" y="82"/>
                  <a:pt x="67" y="82"/>
                  <a:pt x="67" y="82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61"/>
                  <a:pt x="4" y="61"/>
                  <a:pt x="4" y="61"/>
                </a:cubicBezTo>
                <a:cubicBezTo>
                  <a:pt x="31" y="61"/>
                  <a:pt x="31" y="61"/>
                  <a:pt x="31" y="61"/>
                </a:cubicBezTo>
                <a:cubicBezTo>
                  <a:pt x="32" y="61"/>
                  <a:pt x="33" y="60"/>
                  <a:pt x="33" y="59"/>
                </a:cubicBezTo>
                <a:cubicBezTo>
                  <a:pt x="33" y="58"/>
                  <a:pt x="32" y="58"/>
                  <a:pt x="31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11"/>
                  <a:pt x="4" y="11"/>
                  <a:pt x="4" y="11"/>
                </a:cubicBezTo>
                <a:cubicBezTo>
                  <a:pt x="67" y="11"/>
                  <a:pt x="67" y="11"/>
                  <a:pt x="67" y="11"/>
                </a:cubicBezTo>
                <a:lnTo>
                  <a:pt x="67" y="58"/>
                </a:lnTo>
                <a:close/>
                <a:moveTo>
                  <a:pt x="4" y="3"/>
                </a:moveTo>
                <a:cubicBezTo>
                  <a:pt x="10" y="3"/>
                  <a:pt x="10" y="3"/>
                  <a:pt x="10" y="3"/>
                </a:cubicBezTo>
                <a:cubicBezTo>
                  <a:pt x="10" y="8"/>
                  <a:pt x="10" y="8"/>
                  <a:pt x="10" y="8"/>
                </a:cubicBezTo>
                <a:cubicBezTo>
                  <a:pt x="4" y="8"/>
                  <a:pt x="4" y="8"/>
                  <a:pt x="4" y="8"/>
                </a:cubicBezTo>
                <a:lnTo>
                  <a:pt x="4" y="3"/>
                </a:lnTo>
                <a:close/>
                <a:moveTo>
                  <a:pt x="70" y="83"/>
                </a:moveTo>
                <a:cubicBezTo>
                  <a:pt x="70" y="83"/>
                  <a:pt x="70" y="83"/>
                  <a:pt x="70" y="83"/>
                </a:cubicBezTo>
                <a:cubicBezTo>
                  <a:pt x="70" y="3"/>
                  <a:pt x="70" y="3"/>
                  <a:pt x="70" y="3"/>
                </a:cubicBezTo>
                <a:cubicBezTo>
                  <a:pt x="70" y="1"/>
                  <a:pt x="69" y="0"/>
                  <a:pt x="67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0" y="1"/>
                  <a:pt x="0" y="3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4"/>
                  <a:pt x="2" y="86"/>
                  <a:pt x="3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9" y="86"/>
                  <a:pt x="70" y="84"/>
                  <a:pt x="70" y="8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9"/>
          <p:cNvSpPr/>
          <p:nvPr/>
        </p:nvSpPr>
        <p:spPr>
          <a:xfrm>
            <a:off x="11083927" y="6169025"/>
            <a:ext cx="420688" cy="560388"/>
          </a:xfrm>
          <a:custGeom>
            <a:avLst/>
            <a:gdLst/>
            <a:ahLst/>
            <a:cxnLst/>
            <a:rect l="l" t="t" r="r" b="b"/>
            <a:pathLst>
              <a:path w="84" h="109" extrusionOk="0">
                <a:moveTo>
                  <a:pt x="83" y="52"/>
                </a:moveTo>
                <a:cubicBezTo>
                  <a:pt x="83" y="52"/>
                  <a:pt x="84" y="52"/>
                  <a:pt x="84" y="51"/>
                </a:cubicBezTo>
                <a:cubicBezTo>
                  <a:pt x="84" y="10"/>
                  <a:pt x="84" y="10"/>
                  <a:pt x="84" y="10"/>
                </a:cubicBezTo>
                <a:cubicBezTo>
                  <a:pt x="84" y="4"/>
                  <a:pt x="80" y="0"/>
                  <a:pt x="74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105"/>
                  <a:pt x="5" y="109"/>
                  <a:pt x="10" y="109"/>
                </a:cubicBezTo>
                <a:cubicBezTo>
                  <a:pt x="74" y="109"/>
                  <a:pt x="74" y="109"/>
                  <a:pt x="74" y="109"/>
                </a:cubicBezTo>
                <a:cubicBezTo>
                  <a:pt x="80" y="109"/>
                  <a:pt x="84" y="105"/>
                  <a:pt x="84" y="99"/>
                </a:cubicBezTo>
                <a:cubicBezTo>
                  <a:pt x="84" y="58"/>
                  <a:pt x="84" y="58"/>
                  <a:pt x="84" y="58"/>
                </a:cubicBezTo>
                <a:cubicBezTo>
                  <a:pt x="84" y="57"/>
                  <a:pt x="83" y="57"/>
                  <a:pt x="83" y="57"/>
                </a:cubicBezTo>
                <a:cubicBezTo>
                  <a:pt x="82" y="57"/>
                  <a:pt x="81" y="57"/>
                  <a:pt x="81" y="58"/>
                </a:cubicBezTo>
                <a:cubicBezTo>
                  <a:pt x="81" y="99"/>
                  <a:pt x="81" y="99"/>
                  <a:pt x="81" y="99"/>
                </a:cubicBezTo>
                <a:cubicBezTo>
                  <a:pt x="81" y="103"/>
                  <a:pt x="78" y="106"/>
                  <a:pt x="74" y="106"/>
                </a:cubicBezTo>
                <a:cubicBezTo>
                  <a:pt x="10" y="106"/>
                  <a:pt x="10" y="106"/>
                  <a:pt x="10" y="106"/>
                </a:cubicBezTo>
                <a:cubicBezTo>
                  <a:pt x="6" y="106"/>
                  <a:pt x="3" y="103"/>
                  <a:pt x="3" y="9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6"/>
                  <a:pt x="6" y="3"/>
                  <a:pt x="10" y="3"/>
                </a:cubicBezTo>
                <a:cubicBezTo>
                  <a:pt x="74" y="3"/>
                  <a:pt x="74" y="3"/>
                  <a:pt x="74" y="3"/>
                </a:cubicBezTo>
                <a:cubicBezTo>
                  <a:pt x="78" y="3"/>
                  <a:pt x="81" y="6"/>
                  <a:pt x="81" y="10"/>
                </a:cubicBezTo>
                <a:cubicBezTo>
                  <a:pt x="81" y="51"/>
                  <a:pt x="81" y="51"/>
                  <a:pt x="81" y="51"/>
                </a:cubicBezTo>
                <a:cubicBezTo>
                  <a:pt x="81" y="52"/>
                  <a:pt x="82" y="52"/>
                  <a:pt x="83" y="5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9"/>
          <p:cNvSpPr/>
          <p:nvPr/>
        </p:nvSpPr>
        <p:spPr>
          <a:xfrm>
            <a:off x="9918701" y="6180138"/>
            <a:ext cx="547688" cy="241300"/>
          </a:xfrm>
          <a:custGeom>
            <a:avLst/>
            <a:gdLst/>
            <a:ahLst/>
            <a:cxnLst/>
            <a:rect l="l" t="t" r="r" b="b"/>
            <a:pathLst>
              <a:path w="109" h="47" extrusionOk="0">
                <a:moveTo>
                  <a:pt x="4" y="43"/>
                </a:moveTo>
                <a:cubicBezTo>
                  <a:pt x="105" y="43"/>
                  <a:pt x="105" y="43"/>
                  <a:pt x="105" y="43"/>
                </a:cubicBezTo>
                <a:cubicBezTo>
                  <a:pt x="105" y="3"/>
                  <a:pt x="105" y="3"/>
                  <a:pt x="105" y="3"/>
                </a:cubicBezTo>
                <a:cubicBezTo>
                  <a:pt x="4" y="3"/>
                  <a:pt x="4" y="3"/>
                  <a:pt x="4" y="3"/>
                </a:cubicBezTo>
                <a:lnTo>
                  <a:pt x="4" y="43"/>
                </a:lnTo>
                <a:close/>
                <a:moveTo>
                  <a:pt x="107" y="47"/>
                </a:moveTo>
                <a:cubicBezTo>
                  <a:pt x="2" y="47"/>
                  <a:pt x="2" y="47"/>
                  <a:pt x="2" y="47"/>
                </a:cubicBezTo>
                <a:cubicBezTo>
                  <a:pt x="1" y="47"/>
                  <a:pt x="0" y="46"/>
                  <a:pt x="0" y="45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8" y="0"/>
                  <a:pt x="109" y="0"/>
                  <a:pt x="109" y="1"/>
                </a:cubicBezTo>
                <a:cubicBezTo>
                  <a:pt x="109" y="45"/>
                  <a:pt x="109" y="45"/>
                  <a:pt x="109" y="45"/>
                </a:cubicBezTo>
                <a:cubicBezTo>
                  <a:pt x="109" y="46"/>
                  <a:pt x="108" y="47"/>
                  <a:pt x="107" y="4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9"/>
          <p:cNvSpPr/>
          <p:nvPr/>
        </p:nvSpPr>
        <p:spPr>
          <a:xfrm>
            <a:off x="9953627" y="6251581"/>
            <a:ext cx="76200" cy="169863"/>
          </a:xfrm>
          <a:custGeom>
            <a:avLst/>
            <a:gdLst/>
            <a:ahLst/>
            <a:cxnLst/>
            <a:rect l="l" t="t" r="r" b="b"/>
            <a:pathLst>
              <a:path w="15" h="33" extrusionOk="0">
                <a:moveTo>
                  <a:pt x="4" y="29"/>
                </a:moveTo>
                <a:cubicBezTo>
                  <a:pt x="11" y="29"/>
                  <a:pt x="11" y="29"/>
                  <a:pt x="11" y="29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29"/>
                </a:lnTo>
                <a:close/>
                <a:moveTo>
                  <a:pt x="13" y="33"/>
                </a:moveTo>
                <a:cubicBezTo>
                  <a:pt x="2" y="33"/>
                  <a:pt x="2" y="33"/>
                  <a:pt x="2" y="33"/>
                </a:cubicBezTo>
                <a:cubicBezTo>
                  <a:pt x="1" y="33"/>
                  <a:pt x="0" y="32"/>
                  <a:pt x="0" y="31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31"/>
                  <a:pt x="15" y="31"/>
                  <a:pt x="15" y="31"/>
                </a:cubicBezTo>
                <a:cubicBezTo>
                  <a:pt x="15" y="32"/>
                  <a:pt x="14" y="33"/>
                  <a:pt x="13" y="3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9"/>
          <p:cNvSpPr/>
          <p:nvPr/>
        </p:nvSpPr>
        <p:spPr>
          <a:xfrm>
            <a:off x="10120313" y="6215069"/>
            <a:ext cx="69851" cy="206375"/>
          </a:xfrm>
          <a:custGeom>
            <a:avLst/>
            <a:gdLst/>
            <a:ahLst/>
            <a:cxnLst/>
            <a:rect l="l" t="t" r="r" b="b"/>
            <a:pathLst>
              <a:path w="14" h="40" extrusionOk="0">
                <a:moveTo>
                  <a:pt x="4" y="36"/>
                </a:moveTo>
                <a:cubicBezTo>
                  <a:pt x="11" y="36"/>
                  <a:pt x="11" y="36"/>
                  <a:pt x="11" y="36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36"/>
                </a:lnTo>
                <a:close/>
                <a:moveTo>
                  <a:pt x="13" y="40"/>
                </a:move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39"/>
                  <a:pt x="0" y="3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4" y="1"/>
                  <a:pt x="14" y="2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9"/>
                  <a:pt x="14" y="40"/>
                  <a:pt x="13" y="4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9"/>
          <p:cNvSpPr/>
          <p:nvPr/>
        </p:nvSpPr>
        <p:spPr>
          <a:xfrm>
            <a:off x="10009188" y="6272219"/>
            <a:ext cx="76200" cy="149225"/>
          </a:xfrm>
          <a:custGeom>
            <a:avLst/>
            <a:gdLst/>
            <a:ahLst/>
            <a:cxnLst/>
            <a:rect l="l" t="t" r="r" b="b"/>
            <a:pathLst>
              <a:path w="15" h="29" extrusionOk="0">
                <a:moveTo>
                  <a:pt x="4" y="25"/>
                </a:moveTo>
                <a:cubicBezTo>
                  <a:pt x="11" y="25"/>
                  <a:pt x="11" y="25"/>
                  <a:pt x="11" y="25"/>
                </a:cubicBezTo>
                <a:cubicBezTo>
                  <a:pt x="11" y="3"/>
                  <a:pt x="11" y="3"/>
                  <a:pt x="11" y="3"/>
                </a:cubicBezTo>
                <a:cubicBezTo>
                  <a:pt x="4" y="3"/>
                  <a:pt x="4" y="3"/>
                  <a:pt x="4" y="3"/>
                </a:cubicBezTo>
                <a:lnTo>
                  <a:pt x="4" y="25"/>
                </a:lnTo>
                <a:close/>
                <a:moveTo>
                  <a:pt x="13" y="29"/>
                </a:moveTo>
                <a:cubicBezTo>
                  <a:pt x="2" y="29"/>
                  <a:pt x="2" y="29"/>
                  <a:pt x="2" y="29"/>
                </a:cubicBezTo>
                <a:cubicBezTo>
                  <a:pt x="1" y="29"/>
                  <a:pt x="0" y="28"/>
                  <a:pt x="0" y="2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8"/>
                  <a:pt x="14" y="29"/>
                  <a:pt x="13" y="2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9"/>
          <p:cNvSpPr/>
          <p:nvPr/>
        </p:nvSpPr>
        <p:spPr>
          <a:xfrm>
            <a:off x="10064752" y="6251581"/>
            <a:ext cx="74613" cy="169863"/>
          </a:xfrm>
          <a:custGeom>
            <a:avLst/>
            <a:gdLst/>
            <a:ahLst/>
            <a:cxnLst/>
            <a:rect l="l" t="t" r="r" b="b"/>
            <a:pathLst>
              <a:path w="15" h="33" extrusionOk="0">
                <a:moveTo>
                  <a:pt x="4" y="29"/>
                </a:moveTo>
                <a:cubicBezTo>
                  <a:pt x="11" y="29"/>
                  <a:pt x="11" y="29"/>
                  <a:pt x="11" y="29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29"/>
                </a:lnTo>
                <a:close/>
                <a:moveTo>
                  <a:pt x="13" y="33"/>
                </a:moveTo>
                <a:cubicBezTo>
                  <a:pt x="2" y="33"/>
                  <a:pt x="2" y="33"/>
                  <a:pt x="2" y="33"/>
                </a:cubicBezTo>
                <a:cubicBezTo>
                  <a:pt x="1" y="33"/>
                  <a:pt x="0" y="32"/>
                  <a:pt x="0" y="31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31"/>
                  <a:pt x="15" y="31"/>
                  <a:pt x="15" y="31"/>
                </a:cubicBezTo>
                <a:cubicBezTo>
                  <a:pt x="15" y="32"/>
                  <a:pt x="14" y="33"/>
                  <a:pt x="13" y="3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9"/>
          <p:cNvSpPr/>
          <p:nvPr/>
        </p:nvSpPr>
        <p:spPr>
          <a:xfrm>
            <a:off x="9918701" y="6400800"/>
            <a:ext cx="547688" cy="241300"/>
          </a:xfrm>
          <a:custGeom>
            <a:avLst/>
            <a:gdLst/>
            <a:ahLst/>
            <a:cxnLst/>
            <a:rect l="l" t="t" r="r" b="b"/>
            <a:pathLst>
              <a:path w="109" h="47" extrusionOk="0">
                <a:moveTo>
                  <a:pt x="4" y="44"/>
                </a:moveTo>
                <a:cubicBezTo>
                  <a:pt x="105" y="44"/>
                  <a:pt x="105" y="44"/>
                  <a:pt x="105" y="44"/>
                </a:cubicBezTo>
                <a:cubicBezTo>
                  <a:pt x="105" y="4"/>
                  <a:pt x="105" y="4"/>
                  <a:pt x="105" y="4"/>
                </a:cubicBezTo>
                <a:cubicBezTo>
                  <a:pt x="4" y="4"/>
                  <a:pt x="4" y="4"/>
                  <a:pt x="4" y="4"/>
                </a:cubicBezTo>
                <a:lnTo>
                  <a:pt x="4" y="44"/>
                </a:lnTo>
                <a:close/>
                <a:moveTo>
                  <a:pt x="107" y="47"/>
                </a:moveTo>
                <a:cubicBezTo>
                  <a:pt x="2" y="47"/>
                  <a:pt x="2" y="47"/>
                  <a:pt x="2" y="47"/>
                </a:cubicBezTo>
                <a:cubicBezTo>
                  <a:pt x="1" y="47"/>
                  <a:pt x="0" y="47"/>
                  <a:pt x="0" y="4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8" y="0"/>
                  <a:pt x="109" y="1"/>
                  <a:pt x="109" y="2"/>
                </a:cubicBezTo>
                <a:cubicBezTo>
                  <a:pt x="109" y="46"/>
                  <a:pt x="109" y="46"/>
                  <a:pt x="109" y="46"/>
                </a:cubicBezTo>
                <a:cubicBezTo>
                  <a:pt x="109" y="47"/>
                  <a:pt x="108" y="47"/>
                  <a:pt x="107" y="4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9"/>
          <p:cNvSpPr/>
          <p:nvPr/>
        </p:nvSpPr>
        <p:spPr>
          <a:xfrm>
            <a:off x="9918701" y="6627819"/>
            <a:ext cx="236539" cy="112713"/>
          </a:xfrm>
          <a:custGeom>
            <a:avLst/>
            <a:gdLst/>
            <a:ahLst/>
            <a:cxnLst/>
            <a:rect l="l" t="t" r="r" b="b"/>
            <a:pathLst>
              <a:path w="47" h="22" extrusionOk="0">
                <a:moveTo>
                  <a:pt x="4" y="18"/>
                </a:moveTo>
                <a:cubicBezTo>
                  <a:pt x="44" y="18"/>
                  <a:pt x="44" y="18"/>
                  <a:pt x="44" y="18"/>
                </a:cubicBezTo>
                <a:cubicBezTo>
                  <a:pt x="44" y="3"/>
                  <a:pt x="44" y="3"/>
                  <a:pt x="44" y="3"/>
                </a:cubicBezTo>
                <a:cubicBezTo>
                  <a:pt x="4" y="3"/>
                  <a:pt x="4" y="3"/>
                  <a:pt x="4" y="3"/>
                </a:cubicBezTo>
                <a:lnTo>
                  <a:pt x="4" y="18"/>
                </a:lnTo>
                <a:close/>
                <a:moveTo>
                  <a:pt x="45" y="22"/>
                </a:moveTo>
                <a:cubicBezTo>
                  <a:pt x="2" y="22"/>
                  <a:pt x="2" y="22"/>
                  <a:pt x="2" y="22"/>
                </a:cubicBezTo>
                <a:cubicBezTo>
                  <a:pt x="1" y="22"/>
                  <a:pt x="0" y="21"/>
                  <a:pt x="0" y="2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6" y="0"/>
                  <a:pt x="47" y="1"/>
                  <a:pt x="47" y="2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21"/>
                  <a:pt x="46" y="22"/>
                  <a:pt x="45" y="2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9"/>
          <p:cNvSpPr/>
          <p:nvPr/>
        </p:nvSpPr>
        <p:spPr>
          <a:xfrm>
            <a:off x="10229853" y="6627819"/>
            <a:ext cx="236539" cy="112713"/>
          </a:xfrm>
          <a:custGeom>
            <a:avLst/>
            <a:gdLst/>
            <a:ahLst/>
            <a:cxnLst/>
            <a:rect l="l" t="t" r="r" b="b"/>
            <a:pathLst>
              <a:path w="47" h="22" extrusionOk="0">
                <a:moveTo>
                  <a:pt x="3" y="18"/>
                </a:moveTo>
                <a:cubicBezTo>
                  <a:pt x="43" y="18"/>
                  <a:pt x="43" y="18"/>
                  <a:pt x="43" y="18"/>
                </a:cubicBezTo>
                <a:cubicBezTo>
                  <a:pt x="43" y="3"/>
                  <a:pt x="43" y="3"/>
                  <a:pt x="43" y="3"/>
                </a:cubicBezTo>
                <a:cubicBezTo>
                  <a:pt x="3" y="3"/>
                  <a:pt x="3" y="3"/>
                  <a:pt x="3" y="3"/>
                </a:cubicBezTo>
                <a:lnTo>
                  <a:pt x="3" y="18"/>
                </a:lnTo>
                <a:close/>
                <a:moveTo>
                  <a:pt x="45" y="22"/>
                </a:moveTo>
                <a:cubicBezTo>
                  <a:pt x="2" y="22"/>
                  <a:pt x="2" y="22"/>
                  <a:pt x="2" y="22"/>
                </a:cubicBezTo>
                <a:cubicBezTo>
                  <a:pt x="0" y="22"/>
                  <a:pt x="0" y="21"/>
                  <a:pt x="0" y="2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6" y="0"/>
                  <a:pt x="47" y="1"/>
                  <a:pt x="47" y="2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21"/>
                  <a:pt x="46" y="22"/>
                  <a:pt x="45" y="2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9"/>
          <p:cNvSpPr/>
          <p:nvPr/>
        </p:nvSpPr>
        <p:spPr>
          <a:xfrm>
            <a:off x="10029827" y="6673850"/>
            <a:ext cx="14288" cy="20638"/>
          </a:xfrm>
          <a:prstGeom prst="ellipse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19"/>
          <p:cNvSpPr/>
          <p:nvPr/>
        </p:nvSpPr>
        <p:spPr>
          <a:xfrm>
            <a:off x="10340976" y="6673850"/>
            <a:ext cx="14288" cy="20638"/>
          </a:xfrm>
          <a:prstGeom prst="ellipse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9"/>
          <p:cNvSpPr/>
          <p:nvPr/>
        </p:nvSpPr>
        <p:spPr>
          <a:xfrm>
            <a:off x="10139365" y="6627819"/>
            <a:ext cx="106363" cy="112713"/>
          </a:xfrm>
          <a:custGeom>
            <a:avLst/>
            <a:gdLst/>
            <a:ahLst/>
            <a:cxnLst/>
            <a:rect l="l" t="t" r="r" b="b"/>
            <a:pathLst>
              <a:path w="21" h="22" extrusionOk="0">
                <a:moveTo>
                  <a:pt x="3" y="18"/>
                </a:moveTo>
                <a:cubicBezTo>
                  <a:pt x="18" y="18"/>
                  <a:pt x="18" y="18"/>
                  <a:pt x="18" y="18"/>
                </a:cubicBezTo>
                <a:cubicBezTo>
                  <a:pt x="18" y="3"/>
                  <a:pt x="18" y="3"/>
                  <a:pt x="18" y="3"/>
                </a:cubicBezTo>
                <a:cubicBezTo>
                  <a:pt x="3" y="3"/>
                  <a:pt x="3" y="3"/>
                  <a:pt x="3" y="3"/>
                </a:cubicBezTo>
                <a:lnTo>
                  <a:pt x="3" y="18"/>
                </a:lnTo>
                <a:close/>
                <a:moveTo>
                  <a:pt x="20" y="22"/>
                </a:moveTo>
                <a:cubicBezTo>
                  <a:pt x="1" y="22"/>
                  <a:pt x="1" y="22"/>
                  <a:pt x="1" y="22"/>
                </a:cubicBezTo>
                <a:cubicBezTo>
                  <a:pt x="0" y="22"/>
                  <a:pt x="0" y="21"/>
                  <a:pt x="0" y="2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1" y="0"/>
                  <a:pt x="21" y="1"/>
                  <a:pt x="21" y="2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1"/>
                  <a:pt x="21" y="22"/>
                  <a:pt x="20" y="2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9"/>
          <p:cNvSpPr/>
          <p:nvPr/>
        </p:nvSpPr>
        <p:spPr>
          <a:xfrm>
            <a:off x="9953627" y="6251575"/>
            <a:ext cx="76200" cy="57150"/>
          </a:xfrm>
          <a:custGeom>
            <a:avLst/>
            <a:gdLst/>
            <a:ahLst/>
            <a:cxnLst/>
            <a:rect l="l" t="t" r="r" b="b"/>
            <a:pathLst>
              <a:path w="15" h="11" extrusionOk="0">
                <a:moveTo>
                  <a:pt x="4" y="7"/>
                </a:moveTo>
                <a:cubicBezTo>
                  <a:pt x="11" y="7"/>
                  <a:pt x="11" y="7"/>
                  <a:pt x="11" y="7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7"/>
                </a:lnTo>
                <a:close/>
                <a:moveTo>
                  <a:pt x="13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4" y="11"/>
                  <a:pt x="13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9"/>
          <p:cNvSpPr/>
          <p:nvPr/>
        </p:nvSpPr>
        <p:spPr>
          <a:xfrm>
            <a:off x="10009188" y="6272213"/>
            <a:ext cx="76200" cy="57150"/>
          </a:xfrm>
          <a:custGeom>
            <a:avLst/>
            <a:gdLst/>
            <a:ahLst/>
            <a:cxnLst/>
            <a:rect l="l" t="t" r="r" b="b"/>
            <a:pathLst>
              <a:path w="15" h="11" extrusionOk="0">
                <a:moveTo>
                  <a:pt x="4" y="7"/>
                </a:moveTo>
                <a:cubicBezTo>
                  <a:pt x="11" y="7"/>
                  <a:pt x="11" y="7"/>
                  <a:pt x="11" y="7"/>
                </a:cubicBezTo>
                <a:cubicBezTo>
                  <a:pt x="11" y="3"/>
                  <a:pt x="11" y="3"/>
                  <a:pt x="11" y="3"/>
                </a:cubicBezTo>
                <a:cubicBezTo>
                  <a:pt x="4" y="3"/>
                  <a:pt x="4" y="3"/>
                  <a:pt x="4" y="3"/>
                </a:cubicBezTo>
                <a:lnTo>
                  <a:pt x="4" y="7"/>
                </a:lnTo>
                <a:close/>
                <a:moveTo>
                  <a:pt x="13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4" y="11"/>
                  <a:pt x="13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9"/>
          <p:cNvSpPr/>
          <p:nvPr/>
        </p:nvSpPr>
        <p:spPr>
          <a:xfrm>
            <a:off x="10064752" y="6251575"/>
            <a:ext cx="74613" cy="57150"/>
          </a:xfrm>
          <a:custGeom>
            <a:avLst/>
            <a:gdLst/>
            <a:ahLst/>
            <a:cxnLst/>
            <a:rect l="l" t="t" r="r" b="b"/>
            <a:pathLst>
              <a:path w="15" h="11" extrusionOk="0">
                <a:moveTo>
                  <a:pt x="4" y="7"/>
                </a:moveTo>
                <a:cubicBezTo>
                  <a:pt x="11" y="7"/>
                  <a:pt x="11" y="7"/>
                  <a:pt x="11" y="7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7"/>
                </a:lnTo>
                <a:close/>
                <a:moveTo>
                  <a:pt x="13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1"/>
                  <a:pt x="15" y="2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4" y="11"/>
                  <a:pt x="13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9"/>
          <p:cNvSpPr/>
          <p:nvPr/>
        </p:nvSpPr>
        <p:spPr>
          <a:xfrm>
            <a:off x="10120313" y="6215063"/>
            <a:ext cx="69851" cy="57150"/>
          </a:xfrm>
          <a:custGeom>
            <a:avLst/>
            <a:gdLst/>
            <a:ahLst/>
            <a:cxnLst/>
            <a:rect l="l" t="t" r="r" b="b"/>
            <a:pathLst>
              <a:path w="14" h="11" extrusionOk="0">
                <a:moveTo>
                  <a:pt x="4" y="7"/>
                </a:moveTo>
                <a:cubicBezTo>
                  <a:pt x="11" y="7"/>
                  <a:pt x="11" y="7"/>
                  <a:pt x="11" y="7"/>
                </a:cubicBezTo>
                <a:cubicBezTo>
                  <a:pt x="11" y="4"/>
                  <a:pt x="11" y="4"/>
                  <a:pt x="11" y="4"/>
                </a:cubicBezTo>
                <a:cubicBezTo>
                  <a:pt x="4" y="4"/>
                  <a:pt x="4" y="4"/>
                  <a:pt x="4" y="4"/>
                </a:cubicBezTo>
                <a:lnTo>
                  <a:pt x="4" y="7"/>
                </a:lnTo>
                <a:close/>
                <a:moveTo>
                  <a:pt x="13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4" y="1"/>
                  <a:pt x="14" y="2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10"/>
                  <a:pt x="14" y="11"/>
                  <a:pt x="13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9"/>
          <p:cNvSpPr/>
          <p:nvPr/>
        </p:nvSpPr>
        <p:spPr>
          <a:xfrm>
            <a:off x="10190167" y="6242050"/>
            <a:ext cx="130175" cy="179388"/>
          </a:xfrm>
          <a:custGeom>
            <a:avLst/>
            <a:gdLst/>
            <a:ahLst/>
            <a:cxnLst/>
            <a:rect l="l" t="t" r="r" b="b"/>
            <a:pathLst>
              <a:path w="26" h="35" extrusionOk="0">
                <a:moveTo>
                  <a:pt x="4" y="8"/>
                </a:moveTo>
                <a:cubicBezTo>
                  <a:pt x="16" y="31"/>
                  <a:pt x="16" y="31"/>
                  <a:pt x="16" y="31"/>
                </a:cubicBezTo>
                <a:cubicBezTo>
                  <a:pt x="22" y="28"/>
                  <a:pt x="22" y="28"/>
                  <a:pt x="22" y="28"/>
                </a:cubicBezTo>
                <a:cubicBezTo>
                  <a:pt x="11" y="5"/>
                  <a:pt x="11" y="5"/>
                  <a:pt x="11" y="5"/>
                </a:cubicBezTo>
                <a:lnTo>
                  <a:pt x="4" y="8"/>
                </a:lnTo>
                <a:close/>
                <a:moveTo>
                  <a:pt x="15" y="35"/>
                </a:moveTo>
                <a:cubicBezTo>
                  <a:pt x="14" y="35"/>
                  <a:pt x="14" y="34"/>
                  <a:pt x="13" y="34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6"/>
                </a:cubicBezTo>
                <a:cubicBezTo>
                  <a:pt x="0" y="6"/>
                  <a:pt x="0" y="5"/>
                  <a:pt x="1" y="5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0"/>
                  <a:pt x="12" y="0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28"/>
                  <a:pt x="26" y="30"/>
                  <a:pt x="25" y="30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5"/>
                  <a:pt x="15" y="35"/>
                  <a:pt x="15" y="3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9"/>
          <p:cNvSpPr/>
          <p:nvPr/>
        </p:nvSpPr>
        <p:spPr>
          <a:xfrm>
            <a:off x="10175877" y="6210300"/>
            <a:ext cx="84139" cy="77788"/>
          </a:xfrm>
          <a:custGeom>
            <a:avLst/>
            <a:gdLst/>
            <a:ahLst/>
            <a:cxnLst/>
            <a:rect l="l" t="t" r="r" b="b"/>
            <a:pathLst>
              <a:path w="17" h="15" extrusionOk="0">
                <a:moveTo>
                  <a:pt x="4" y="7"/>
                </a:moveTo>
                <a:cubicBezTo>
                  <a:pt x="6" y="11"/>
                  <a:pt x="6" y="11"/>
                  <a:pt x="6" y="11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4"/>
                  <a:pt x="11" y="4"/>
                  <a:pt x="11" y="4"/>
                </a:cubicBezTo>
                <a:lnTo>
                  <a:pt x="4" y="7"/>
                </a:lnTo>
                <a:close/>
                <a:moveTo>
                  <a:pt x="5" y="15"/>
                </a:moveTo>
                <a:cubicBezTo>
                  <a:pt x="4" y="15"/>
                  <a:pt x="3" y="14"/>
                  <a:pt x="3" y="14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0" y="5"/>
                  <a:pt x="1" y="5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2" y="0"/>
                  <a:pt x="12" y="0"/>
                </a:cubicBezTo>
                <a:cubicBezTo>
                  <a:pt x="13" y="0"/>
                  <a:pt x="13" y="0"/>
                  <a:pt x="13" y="1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8"/>
                  <a:pt x="16" y="9"/>
                  <a:pt x="15" y="10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19"/>
          <p:cNvSpPr/>
          <p:nvPr/>
        </p:nvSpPr>
        <p:spPr>
          <a:xfrm>
            <a:off x="9974263" y="6457950"/>
            <a:ext cx="90488" cy="184150"/>
          </a:xfrm>
          <a:custGeom>
            <a:avLst/>
            <a:gdLst/>
            <a:ahLst/>
            <a:cxnLst/>
            <a:rect l="l" t="t" r="r" b="b"/>
            <a:pathLst>
              <a:path w="18" h="36" extrusionOk="0">
                <a:moveTo>
                  <a:pt x="4" y="33"/>
                </a:moveTo>
                <a:cubicBezTo>
                  <a:pt x="14" y="33"/>
                  <a:pt x="14" y="33"/>
                  <a:pt x="14" y="33"/>
                </a:cubicBezTo>
                <a:cubicBezTo>
                  <a:pt x="14" y="4"/>
                  <a:pt x="14" y="4"/>
                  <a:pt x="14" y="4"/>
                </a:cubicBezTo>
                <a:cubicBezTo>
                  <a:pt x="4" y="4"/>
                  <a:pt x="4" y="4"/>
                  <a:pt x="4" y="4"/>
                </a:cubicBezTo>
                <a:lnTo>
                  <a:pt x="4" y="33"/>
                </a:lnTo>
                <a:close/>
                <a:moveTo>
                  <a:pt x="16" y="36"/>
                </a:moveTo>
                <a:cubicBezTo>
                  <a:pt x="2" y="36"/>
                  <a:pt x="2" y="36"/>
                  <a:pt x="2" y="36"/>
                </a:cubicBezTo>
                <a:cubicBezTo>
                  <a:pt x="1" y="36"/>
                  <a:pt x="0" y="36"/>
                  <a:pt x="0" y="3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8" y="1"/>
                  <a:pt x="18" y="2"/>
                </a:cubicBezTo>
                <a:cubicBezTo>
                  <a:pt x="18" y="35"/>
                  <a:pt x="18" y="35"/>
                  <a:pt x="18" y="35"/>
                </a:cubicBezTo>
                <a:cubicBezTo>
                  <a:pt x="18" y="36"/>
                  <a:pt x="17" y="36"/>
                  <a:pt x="16" y="3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9"/>
          <p:cNvSpPr/>
          <p:nvPr/>
        </p:nvSpPr>
        <p:spPr>
          <a:xfrm>
            <a:off x="9974263" y="6457956"/>
            <a:ext cx="90488" cy="55563"/>
          </a:xfrm>
          <a:custGeom>
            <a:avLst/>
            <a:gdLst/>
            <a:ahLst/>
            <a:cxnLst/>
            <a:rect l="l" t="t" r="r" b="b"/>
            <a:pathLst>
              <a:path w="18" h="11" extrusionOk="0">
                <a:moveTo>
                  <a:pt x="4" y="7"/>
                </a:moveTo>
                <a:cubicBezTo>
                  <a:pt x="14" y="7"/>
                  <a:pt x="14" y="7"/>
                  <a:pt x="14" y="7"/>
                </a:cubicBezTo>
                <a:cubicBezTo>
                  <a:pt x="14" y="4"/>
                  <a:pt x="14" y="4"/>
                  <a:pt x="14" y="4"/>
                </a:cubicBezTo>
                <a:cubicBezTo>
                  <a:pt x="4" y="4"/>
                  <a:pt x="4" y="4"/>
                  <a:pt x="4" y="4"/>
                </a:cubicBezTo>
                <a:lnTo>
                  <a:pt x="4" y="7"/>
                </a:lnTo>
                <a:close/>
                <a:moveTo>
                  <a:pt x="16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8" y="1"/>
                  <a:pt x="18" y="2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10"/>
                  <a:pt x="17" y="11"/>
                  <a:pt x="16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9"/>
          <p:cNvSpPr/>
          <p:nvPr/>
        </p:nvSpPr>
        <p:spPr>
          <a:xfrm>
            <a:off x="10044113" y="6437313"/>
            <a:ext cx="95251" cy="204788"/>
          </a:xfrm>
          <a:custGeom>
            <a:avLst/>
            <a:gdLst/>
            <a:ahLst/>
            <a:cxnLst/>
            <a:rect l="l" t="t" r="r" b="b"/>
            <a:pathLst>
              <a:path w="19" h="40" extrusionOk="0">
                <a:moveTo>
                  <a:pt x="4" y="37"/>
                </a:moveTo>
                <a:cubicBezTo>
                  <a:pt x="15" y="37"/>
                  <a:pt x="15" y="37"/>
                  <a:pt x="15" y="37"/>
                </a:cubicBezTo>
                <a:cubicBezTo>
                  <a:pt x="15" y="4"/>
                  <a:pt x="15" y="4"/>
                  <a:pt x="15" y="4"/>
                </a:cubicBezTo>
                <a:cubicBezTo>
                  <a:pt x="4" y="4"/>
                  <a:pt x="4" y="4"/>
                  <a:pt x="4" y="4"/>
                </a:cubicBezTo>
                <a:lnTo>
                  <a:pt x="4" y="37"/>
                </a:lnTo>
                <a:close/>
                <a:moveTo>
                  <a:pt x="17" y="40"/>
                </a:move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40"/>
                  <a:pt x="0" y="3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8" y="0"/>
                  <a:pt x="19" y="1"/>
                  <a:pt x="19" y="2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40"/>
                  <a:pt x="18" y="40"/>
                  <a:pt x="17" y="4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9"/>
          <p:cNvSpPr/>
          <p:nvPr/>
        </p:nvSpPr>
        <p:spPr>
          <a:xfrm>
            <a:off x="10044113" y="6437319"/>
            <a:ext cx="95251" cy="55563"/>
          </a:xfrm>
          <a:custGeom>
            <a:avLst/>
            <a:gdLst/>
            <a:ahLst/>
            <a:cxnLst/>
            <a:rect l="l" t="t" r="r" b="b"/>
            <a:pathLst>
              <a:path w="19" h="11" extrusionOk="0">
                <a:moveTo>
                  <a:pt x="4" y="8"/>
                </a:moveTo>
                <a:cubicBezTo>
                  <a:pt x="15" y="8"/>
                  <a:pt x="15" y="8"/>
                  <a:pt x="15" y="8"/>
                </a:cubicBezTo>
                <a:cubicBezTo>
                  <a:pt x="15" y="4"/>
                  <a:pt x="15" y="4"/>
                  <a:pt x="15" y="4"/>
                </a:cubicBezTo>
                <a:cubicBezTo>
                  <a:pt x="4" y="4"/>
                  <a:pt x="4" y="4"/>
                  <a:pt x="4" y="4"/>
                </a:cubicBezTo>
                <a:lnTo>
                  <a:pt x="4" y="8"/>
                </a:lnTo>
                <a:close/>
                <a:moveTo>
                  <a:pt x="17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8" y="0"/>
                  <a:pt x="19" y="1"/>
                  <a:pt x="19" y="2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1"/>
                  <a:pt x="18" y="11"/>
                  <a:pt x="17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19"/>
          <p:cNvSpPr/>
          <p:nvPr/>
        </p:nvSpPr>
        <p:spPr>
          <a:xfrm>
            <a:off x="10009191" y="6534156"/>
            <a:ext cx="20639" cy="73025"/>
          </a:xfrm>
          <a:custGeom>
            <a:avLst/>
            <a:gdLst/>
            <a:ahLst/>
            <a:cxnLst/>
            <a:rect l="l" t="t" r="r" b="b"/>
            <a:pathLst>
              <a:path w="4" h="14" extrusionOk="0">
                <a:moveTo>
                  <a:pt x="2" y="14"/>
                </a:moveTo>
                <a:cubicBezTo>
                  <a:pt x="1" y="14"/>
                  <a:pt x="0" y="13"/>
                  <a:pt x="0" y="12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3" y="0"/>
                  <a:pt x="4" y="0"/>
                  <a:pt x="4" y="1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3"/>
                  <a:pt x="3" y="14"/>
                  <a:pt x="2" y="1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9"/>
          <p:cNvSpPr/>
          <p:nvPr/>
        </p:nvSpPr>
        <p:spPr>
          <a:xfrm>
            <a:off x="10085388" y="6513519"/>
            <a:ext cx="14288" cy="93663"/>
          </a:xfrm>
          <a:custGeom>
            <a:avLst/>
            <a:gdLst/>
            <a:ahLst/>
            <a:cxnLst/>
            <a:rect l="l" t="t" r="r" b="b"/>
            <a:pathLst>
              <a:path w="3" h="18" extrusionOk="0">
                <a:moveTo>
                  <a:pt x="2" y="18"/>
                </a:moveTo>
                <a:cubicBezTo>
                  <a:pt x="0" y="18"/>
                  <a:pt x="0" y="17"/>
                  <a:pt x="0" y="1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3" y="0"/>
                  <a:pt x="3" y="1"/>
                  <a:pt x="3" y="2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8"/>
                  <a:pt x="2" y="1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9"/>
          <p:cNvSpPr/>
          <p:nvPr/>
        </p:nvSpPr>
        <p:spPr>
          <a:xfrm>
            <a:off x="10164765" y="6570663"/>
            <a:ext cx="236539" cy="71438"/>
          </a:xfrm>
          <a:custGeom>
            <a:avLst/>
            <a:gdLst/>
            <a:ahLst/>
            <a:cxnLst/>
            <a:rect l="l" t="t" r="r" b="b"/>
            <a:pathLst>
              <a:path w="47" h="14" extrusionOk="0">
                <a:moveTo>
                  <a:pt x="5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2" y="11"/>
                  <a:pt x="44" y="9"/>
                  <a:pt x="44" y="7"/>
                </a:cubicBezTo>
                <a:cubicBezTo>
                  <a:pt x="44" y="5"/>
                  <a:pt x="42" y="4"/>
                  <a:pt x="40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6"/>
                  <a:pt x="5" y="8"/>
                  <a:pt x="5" y="11"/>
                </a:cubicBezTo>
                <a:moveTo>
                  <a:pt x="40" y="14"/>
                </a:moveTo>
                <a:cubicBezTo>
                  <a:pt x="2" y="14"/>
                  <a:pt x="2" y="14"/>
                  <a:pt x="2" y="14"/>
                </a:cubicBezTo>
                <a:cubicBezTo>
                  <a:pt x="1" y="14"/>
                  <a:pt x="1" y="14"/>
                  <a:pt x="0" y="14"/>
                </a:cubicBezTo>
                <a:cubicBezTo>
                  <a:pt x="0" y="13"/>
                  <a:pt x="0" y="12"/>
                  <a:pt x="0" y="12"/>
                </a:cubicBezTo>
                <a:cubicBezTo>
                  <a:pt x="2" y="9"/>
                  <a:pt x="2" y="6"/>
                  <a:pt x="0" y="3"/>
                </a:cubicBezTo>
                <a:cubicBezTo>
                  <a:pt x="0" y="2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4" y="0"/>
                  <a:pt x="47" y="3"/>
                  <a:pt x="47" y="7"/>
                </a:cubicBezTo>
                <a:cubicBezTo>
                  <a:pt x="47" y="11"/>
                  <a:pt x="44" y="14"/>
                  <a:pt x="40" y="1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9"/>
          <p:cNvSpPr/>
          <p:nvPr/>
        </p:nvSpPr>
        <p:spPr>
          <a:xfrm>
            <a:off x="10190163" y="6513513"/>
            <a:ext cx="241300" cy="77788"/>
          </a:xfrm>
          <a:custGeom>
            <a:avLst/>
            <a:gdLst/>
            <a:ahLst/>
            <a:cxnLst/>
            <a:rect l="l" t="t" r="r" b="b"/>
            <a:pathLst>
              <a:path w="48" h="15" extrusionOk="0">
                <a:moveTo>
                  <a:pt x="5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2" y="11"/>
                  <a:pt x="44" y="9"/>
                  <a:pt x="44" y="7"/>
                </a:cubicBezTo>
                <a:cubicBezTo>
                  <a:pt x="44" y="5"/>
                  <a:pt x="42" y="4"/>
                  <a:pt x="40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6"/>
                  <a:pt x="6" y="9"/>
                  <a:pt x="5" y="11"/>
                </a:cubicBezTo>
                <a:moveTo>
                  <a:pt x="40" y="15"/>
                </a:move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1" y="14"/>
                  <a:pt x="1" y="14"/>
                </a:cubicBezTo>
                <a:cubicBezTo>
                  <a:pt x="0" y="13"/>
                  <a:pt x="0" y="12"/>
                  <a:pt x="1" y="12"/>
                </a:cubicBezTo>
                <a:cubicBezTo>
                  <a:pt x="2" y="9"/>
                  <a:pt x="2" y="6"/>
                  <a:pt x="1" y="3"/>
                </a:cubicBezTo>
                <a:cubicBezTo>
                  <a:pt x="0" y="2"/>
                  <a:pt x="0" y="2"/>
                  <a:pt x="1" y="1"/>
                </a:cubicBezTo>
                <a:cubicBezTo>
                  <a:pt x="1" y="1"/>
                  <a:pt x="2" y="0"/>
                  <a:pt x="2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4" y="0"/>
                  <a:pt x="48" y="3"/>
                  <a:pt x="48" y="7"/>
                </a:cubicBezTo>
                <a:cubicBezTo>
                  <a:pt x="48" y="11"/>
                  <a:pt x="44" y="15"/>
                  <a:pt x="40" y="1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9"/>
          <p:cNvSpPr/>
          <p:nvPr/>
        </p:nvSpPr>
        <p:spPr>
          <a:xfrm>
            <a:off x="10164765" y="6457950"/>
            <a:ext cx="236539" cy="76200"/>
          </a:xfrm>
          <a:custGeom>
            <a:avLst/>
            <a:gdLst/>
            <a:ahLst/>
            <a:cxnLst/>
            <a:rect l="l" t="t" r="r" b="b"/>
            <a:pathLst>
              <a:path w="47" h="15" extrusionOk="0">
                <a:moveTo>
                  <a:pt x="5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42" y="11"/>
                  <a:pt x="44" y="9"/>
                  <a:pt x="44" y="7"/>
                </a:cubicBezTo>
                <a:cubicBezTo>
                  <a:pt x="44" y="5"/>
                  <a:pt x="42" y="4"/>
                  <a:pt x="40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6"/>
                  <a:pt x="5" y="9"/>
                  <a:pt x="5" y="11"/>
                </a:cubicBezTo>
                <a:moveTo>
                  <a:pt x="40" y="15"/>
                </a:moveTo>
                <a:cubicBezTo>
                  <a:pt x="2" y="15"/>
                  <a:pt x="2" y="15"/>
                  <a:pt x="2" y="15"/>
                </a:cubicBezTo>
                <a:cubicBezTo>
                  <a:pt x="1" y="15"/>
                  <a:pt x="1" y="14"/>
                  <a:pt x="0" y="14"/>
                </a:cubicBezTo>
                <a:cubicBezTo>
                  <a:pt x="0" y="13"/>
                  <a:pt x="0" y="12"/>
                  <a:pt x="0" y="12"/>
                </a:cubicBezTo>
                <a:cubicBezTo>
                  <a:pt x="2" y="9"/>
                  <a:pt x="2" y="6"/>
                  <a:pt x="0" y="3"/>
                </a:cubicBezTo>
                <a:cubicBezTo>
                  <a:pt x="0" y="2"/>
                  <a:pt x="0" y="2"/>
                  <a:pt x="0" y="1"/>
                </a:cubicBezTo>
                <a:cubicBezTo>
                  <a:pt x="1" y="1"/>
                  <a:pt x="1" y="0"/>
                  <a:pt x="2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4" y="0"/>
                  <a:pt x="47" y="4"/>
                  <a:pt x="47" y="8"/>
                </a:cubicBezTo>
                <a:cubicBezTo>
                  <a:pt x="47" y="12"/>
                  <a:pt x="44" y="15"/>
                  <a:pt x="40" y="1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9"/>
          <p:cNvSpPr/>
          <p:nvPr/>
        </p:nvSpPr>
        <p:spPr>
          <a:xfrm>
            <a:off x="8077204" y="6235706"/>
            <a:ext cx="608013" cy="498475"/>
          </a:xfrm>
          <a:custGeom>
            <a:avLst/>
            <a:gdLst/>
            <a:ahLst/>
            <a:cxnLst/>
            <a:rect l="l" t="t" r="r" b="b"/>
            <a:pathLst>
              <a:path w="121" h="97" extrusionOk="0">
                <a:moveTo>
                  <a:pt x="117" y="93"/>
                </a:moveTo>
                <a:cubicBezTo>
                  <a:pt x="4" y="93"/>
                  <a:pt x="4" y="93"/>
                  <a:pt x="4" y="93"/>
                </a:cubicBezTo>
                <a:cubicBezTo>
                  <a:pt x="4" y="89"/>
                  <a:pt x="4" y="89"/>
                  <a:pt x="4" y="89"/>
                </a:cubicBezTo>
                <a:cubicBezTo>
                  <a:pt x="117" y="89"/>
                  <a:pt x="117" y="89"/>
                  <a:pt x="117" y="89"/>
                </a:cubicBezTo>
                <a:lnTo>
                  <a:pt x="117" y="93"/>
                </a:lnTo>
                <a:close/>
                <a:moveTo>
                  <a:pt x="14" y="22"/>
                </a:moveTo>
                <a:cubicBezTo>
                  <a:pt x="26" y="22"/>
                  <a:pt x="26" y="22"/>
                  <a:pt x="26" y="22"/>
                </a:cubicBezTo>
                <a:cubicBezTo>
                  <a:pt x="26" y="85"/>
                  <a:pt x="26" y="85"/>
                  <a:pt x="26" y="85"/>
                </a:cubicBezTo>
                <a:cubicBezTo>
                  <a:pt x="14" y="85"/>
                  <a:pt x="14" y="85"/>
                  <a:pt x="14" y="85"/>
                </a:cubicBezTo>
                <a:lnTo>
                  <a:pt x="14" y="22"/>
                </a:lnTo>
                <a:close/>
                <a:moveTo>
                  <a:pt x="26" y="10"/>
                </a:moveTo>
                <a:cubicBezTo>
                  <a:pt x="14" y="10"/>
                  <a:pt x="14" y="10"/>
                  <a:pt x="14" y="10"/>
                </a:cubicBezTo>
                <a:cubicBezTo>
                  <a:pt x="14" y="4"/>
                  <a:pt x="14" y="4"/>
                  <a:pt x="14" y="4"/>
                </a:cubicBezTo>
                <a:cubicBezTo>
                  <a:pt x="26" y="4"/>
                  <a:pt x="26" y="4"/>
                  <a:pt x="26" y="4"/>
                </a:cubicBezTo>
                <a:lnTo>
                  <a:pt x="26" y="10"/>
                </a:lnTo>
                <a:close/>
                <a:moveTo>
                  <a:pt x="42" y="32"/>
                </a:moveTo>
                <a:cubicBezTo>
                  <a:pt x="30" y="32"/>
                  <a:pt x="30" y="32"/>
                  <a:pt x="30" y="32"/>
                </a:cubicBezTo>
                <a:cubicBezTo>
                  <a:pt x="30" y="28"/>
                  <a:pt x="30" y="28"/>
                  <a:pt x="30" y="28"/>
                </a:cubicBezTo>
                <a:cubicBezTo>
                  <a:pt x="42" y="28"/>
                  <a:pt x="42" y="28"/>
                  <a:pt x="42" y="28"/>
                </a:cubicBezTo>
                <a:lnTo>
                  <a:pt x="42" y="32"/>
                </a:lnTo>
                <a:close/>
                <a:moveTo>
                  <a:pt x="30" y="81"/>
                </a:moveTo>
                <a:cubicBezTo>
                  <a:pt x="42" y="81"/>
                  <a:pt x="42" y="81"/>
                  <a:pt x="42" y="81"/>
                </a:cubicBezTo>
                <a:cubicBezTo>
                  <a:pt x="42" y="85"/>
                  <a:pt x="42" y="85"/>
                  <a:pt x="42" y="85"/>
                </a:cubicBezTo>
                <a:cubicBezTo>
                  <a:pt x="30" y="85"/>
                  <a:pt x="30" y="85"/>
                  <a:pt x="30" y="85"/>
                </a:cubicBezTo>
                <a:lnTo>
                  <a:pt x="30" y="81"/>
                </a:lnTo>
                <a:close/>
                <a:moveTo>
                  <a:pt x="42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30" y="36"/>
                  <a:pt x="30" y="36"/>
                  <a:pt x="30" y="36"/>
                </a:cubicBezTo>
                <a:cubicBezTo>
                  <a:pt x="42" y="36"/>
                  <a:pt x="42" y="36"/>
                  <a:pt x="42" y="36"/>
                </a:cubicBezTo>
                <a:lnTo>
                  <a:pt x="42" y="77"/>
                </a:lnTo>
                <a:close/>
                <a:moveTo>
                  <a:pt x="26" y="18"/>
                </a:moveTo>
                <a:cubicBezTo>
                  <a:pt x="14" y="18"/>
                  <a:pt x="14" y="18"/>
                  <a:pt x="14" y="18"/>
                </a:cubicBezTo>
                <a:cubicBezTo>
                  <a:pt x="14" y="14"/>
                  <a:pt x="14" y="14"/>
                  <a:pt x="14" y="14"/>
                </a:cubicBezTo>
                <a:cubicBezTo>
                  <a:pt x="26" y="14"/>
                  <a:pt x="26" y="14"/>
                  <a:pt x="26" y="14"/>
                </a:cubicBezTo>
                <a:lnTo>
                  <a:pt x="26" y="18"/>
                </a:lnTo>
                <a:close/>
                <a:moveTo>
                  <a:pt x="46" y="20"/>
                </a:moveTo>
                <a:cubicBezTo>
                  <a:pt x="56" y="20"/>
                  <a:pt x="56" y="20"/>
                  <a:pt x="56" y="20"/>
                </a:cubicBezTo>
                <a:cubicBezTo>
                  <a:pt x="56" y="85"/>
                  <a:pt x="56" y="85"/>
                  <a:pt x="56" y="85"/>
                </a:cubicBezTo>
                <a:cubicBezTo>
                  <a:pt x="46" y="85"/>
                  <a:pt x="46" y="85"/>
                  <a:pt x="46" y="85"/>
                </a:cubicBezTo>
                <a:lnTo>
                  <a:pt x="46" y="20"/>
                </a:lnTo>
                <a:close/>
                <a:moveTo>
                  <a:pt x="70" y="12"/>
                </a:moveTo>
                <a:cubicBezTo>
                  <a:pt x="60" y="12"/>
                  <a:pt x="60" y="12"/>
                  <a:pt x="60" y="12"/>
                </a:cubicBezTo>
                <a:cubicBezTo>
                  <a:pt x="60" y="8"/>
                  <a:pt x="60" y="8"/>
                  <a:pt x="60" y="8"/>
                </a:cubicBezTo>
                <a:cubicBezTo>
                  <a:pt x="70" y="8"/>
                  <a:pt x="70" y="8"/>
                  <a:pt x="70" y="8"/>
                </a:cubicBezTo>
                <a:lnTo>
                  <a:pt x="70" y="12"/>
                </a:lnTo>
                <a:close/>
                <a:moveTo>
                  <a:pt x="60" y="81"/>
                </a:moveTo>
                <a:cubicBezTo>
                  <a:pt x="70" y="81"/>
                  <a:pt x="70" y="81"/>
                  <a:pt x="70" y="81"/>
                </a:cubicBezTo>
                <a:cubicBezTo>
                  <a:pt x="70" y="85"/>
                  <a:pt x="70" y="85"/>
                  <a:pt x="70" y="85"/>
                </a:cubicBezTo>
                <a:cubicBezTo>
                  <a:pt x="60" y="85"/>
                  <a:pt x="60" y="85"/>
                  <a:pt x="60" y="85"/>
                </a:cubicBezTo>
                <a:lnTo>
                  <a:pt x="60" y="81"/>
                </a:lnTo>
                <a:close/>
                <a:moveTo>
                  <a:pt x="60" y="60"/>
                </a:moveTo>
                <a:cubicBezTo>
                  <a:pt x="70" y="60"/>
                  <a:pt x="70" y="60"/>
                  <a:pt x="70" y="60"/>
                </a:cubicBezTo>
                <a:cubicBezTo>
                  <a:pt x="70" y="77"/>
                  <a:pt x="70" y="77"/>
                  <a:pt x="70" y="77"/>
                </a:cubicBezTo>
                <a:cubicBezTo>
                  <a:pt x="60" y="77"/>
                  <a:pt x="60" y="77"/>
                  <a:pt x="60" y="77"/>
                </a:cubicBezTo>
                <a:lnTo>
                  <a:pt x="60" y="60"/>
                </a:lnTo>
                <a:close/>
                <a:moveTo>
                  <a:pt x="60" y="18"/>
                </a:moveTo>
                <a:cubicBezTo>
                  <a:pt x="60" y="16"/>
                  <a:pt x="60" y="16"/>
                  <a:pt x="60" y="16"/>
                </a:cubicBezTo>
                <a:cubicBezTo>
                  <a:pt x="70" y="16"/>
                  <a:pt x="70" y="16"/>
                  <a:pt x="70" y="16"/>
                </a:cubicBezTo>
                <a:cubicBezTo>
                  <a:pt x="70" y="56"/>
                  <a:pt x="70" y="56"/>
                  <a:pt x="70" y="56"/>
                </a:cubicBezTo>
                <a:cubicBezTo>
                  <a:pt x="60" y="56"/>
                  <a:pt x="60" y="56"/>
                  <a:pt x="60" y="56"/>
                </a:cubicBezTo>
                <a:lnTo>
                  <a:pt x="60" y="18"/>
                </a:lnTo>
                <a:close/>
                <a:moveTo>
                  <a:pt x="87" y="85"/>
                </a:moveTo>
                <a:cubicBezTo>
                  <a:pt x="74" y="85"/>
                  <a:pt x="74" y="85"/>
                  <a:pt x="74" y="85"/>
                </a:cubicBezTo>
                <a:cubicBezTo>
                  <a:pt x="74" y="24"/>
                  <a:pt x="74" y="24"/>
                  <a:pt x="74" y="24"/>
                </a:cubicBezTo>
                <a:cubicBezTo>
                  <a:pt x="87" y="24"/>
                  <a:pt x="87" y="24"/>
                  <a:pt x="87" y="24"/>
                </a:cubicBezTo>
                <a:lnTo>
                  <a:pt x="87" y="85"/>
                </a:lnTo>
                <a:close/>
                <a:moveTo>
                  <a:pt x="105" y="14"/>
                </a:moveTo>
                <a:cubicBezTo>
                  <a:pt x="91" y="14"/>
                  <a:pt x="91" y="14"/>
                  <a:pt x="91" y="14"/>
                </a:cubicBezTo>
                <a:cubicBezTo>
                  <a:pt x="91" y="8"/>
                  <a:pt x="91" y="8"/>
                  <a:pt x="91" y="8"/>
                </a:cubicBezTo>
                <a:cubicBezTo>
                  <a:pt x="105" y="8"/>
                  <a:pt x="105" y="8"/>
                  <a:pt x="105" y="8"/>
                </a:cubicBezTo>
                <a:lnTo>
                  <a:pt x="105" y="14"/>
                </a:lnTo>
                <a:close/>
                <a:moveTo>
                  <a:pt x="105" y="22"/>
                </a:moveTo>
                <a:cubicBezTo>
                  <a:pt x="91" y="22"/>
                  <a:pt x="91" y="22"/>
                  <a:pt x="91" y="22"/>
                </a:cubicBezTo>
                <a:cubicBezTo>
                  <a:pt x="91" y="18"/>
                  <a:pt x="91" y="18"/>
                  <a:pt x="91" y="18"/>
                </a:cubicBezTo>
                <a:cubicBezTo>
                  <a:pt x="105" y="18"/>
                  <a:pt x="105" y="18"/>
                  <a:pt x="105" y="18"/>
                </a:cubicBezTo>
                <a:lnTo>
                  <a:pt x="105" y="22"/>
                </a:lnTo>
                <a:close/>
                <a:moveTo>
                  <a:pt x="105" y="67"/>
                </a:moveTo>
                <a:cubicBezTo>
                  <a:pt x="91" y="67"/>
                  <a:pt x="91" y="67"/>
                  <a:pt x="91" y="67"/>
                </a:cubicBezTo>
                <a:cubicBezTo>
                  <a:pt x="91" y="26"/>
                  <a:pt x="91" y="26"/>
                  <a:pt x="91" y="26"/>
                </a:cubicBezTo>
                <a:cubicBezTo>
                  <a:pt x="105" y="26"/>
                  <a:pt x="105" y="26"/>
                  <a:pt x="105" y="26"/>
                </a:cubicBezTo>
                <a:lnTo>
                  <a:pt x="105" y="67"/>
                </a:lnTo>
                <a:close/>
                <a:moveTo>
                  <a:pt x="105" y="75"/>
                </a:moveTo>
                <a:cubicBezTo>
                  <a:pt x="91" y="75"/>
                  <a:pt x="91" y="75"/>
                  <a:pt x="91" y="75"/>
                </a:cubicBezTo>
                <a:cubicBezTo>
                  <a:pt x="91" y="71"/>
                  <a:pt x="91" y="71"/>
                  <a:pt x="91" y="71"/>
                </a:cubicBezTo>
                <a:cubicBezTo>
                  <a:pt x="105" y="71"/>
                  <a:pt x="105" y="71"/>
                  <a:pt x="105" y="71"/>
                </a:cubicBezTo>
                <a:lnTo>
                  <a:pt x="105" y="75"/>
                </a:lnTo>
                <a:close/>
                <a:moveTo>
                  <a:pt x="91" y="79"/>
                </a:moveTo>
                <a:cubicBezTo>
                  <a:pt x="105" y="79"/>
                  <a:pt x="105" y="79"/>
                  <a:pt x="105" y="79"/>
                </a:cubicBezTo>
                <a:cubicBezTo>
                  <a:pt x="105" y="85"/>
                  <a:pt x="105" y="85"/>
                  <a:pt x="105" y="85"/>
                </a:cubicBezTo>
                <a:cubicBezTo>
                  <a:pt x="91" y="85"/>
                  <a:pt x="91" y="85"/>
                  <a:pt x="91" y="85"/>
                </a:cubicBezTo>
                <a:lnTo>
                  <a:pt x="91" y="79"/>
                </a:lnTo>
                <a:close/>
                <a:moveTo>
                  <a:pt x="121" y="85"/>
                </a:moveTo>
                <a:cubicBezTo>
                  <a:pt x="109" y="85"/>
                  <a:pt x="109" y="85"/>
                  <a:pt x="109" y="85"/>
                </a:cubicBezTo>
                <a:cubicBezTo>
                  <a:pt x="109" y="6"/>
                  <a:pt x="109" y="6"/>
                  <a:pt x="109" y="6"/>
                </a:cubicBezTo>
                <a:cubicBezTo>
                  <a:pt x="109" y="5"/>
                  <a:pt x="108" y="4"/>
                  <a:pt x="107" y="4"/>
                </a:cubicBezTo>
                <a:cubicBezTo>
                  <a:pt x="89" y="4"/>
                  <a:pt x="89" y="4"/>
                  <a:pt x="89" y="4"/>
                </a:cubicBezTo>
                <a:cubicBezTo>
                  <a:pt x="87" y="4"/>
                  <a:pt x="87" y="5"/>
                  <a:pt x="87" y="6"/>
                </a:cubicBezTo>
                <a:cubicBezTo>
                  <a:pt x="87" y="20"/>
                  <a:pt x="87" y="20"/>
                  <a:pt x="87" y="20"/>
                </a:cubicBezTo>
                <a:cubicBezTo>
                  <a:pt x="74" y="20"/>
                  <a:pt x="74" y="20"/>
                  <a:pt x="74" y="20"/>
                </a:cubicBezTo>
                <a:cubicBezTo>
                  <a:pt x="74" y="6"/>
                  <a:pt x="74" y="6"/>
                  <a:pt x="74" y="6"/>
                </a:cubicBezTo>
                <a:cubicBezTo>
                  <a:pt x="74" y="5"/>
                  <a:pt x="74" y="4"/>
                  <a:pt x="72" y="4"/>
                </a:cubicBezTo>
                <a:cubicBezTo>
                  <a:pt x="58" y="4"/>
                  <a:pt x="58" y="4"/>
                  <a:pt x="58" y="4"/>
                </a:cubicBezTo>
                <a:cubicBezTo>
                  <a:pt x="57" y="4"/>
                  <a:pt x="56" y="5"/>
                  <a:pt x="56" y="6"/>
                </a:cubicBezTo>
                <a:cubicBezTo>
                  <a:pt x="56" y="16"/>
                  <a:pt x="56" y="16"/>
                  <a:pt x="56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3" y="16"/>
                  <a:pt x="42" y="17"/>
                  <a:pt x="42" y="18"/>
                </a:cubicBezTo>
                <a:cubicBezTo>
                  <a:pt x="42" y="24"/>
                  <a:pt x="42" y="24"/>
                  <a:pt x="42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1"/>
                  <a:pt x="29" y="0"/>
                  <a:pt x="28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0" y="1"/>
                  <a:pt x="10" y="2"/>
                </a:cubicBezTo>
                <a:cubicBezTo>
                  <a:pt x="10" y="85"/>
                  <a:pt x="10" y="85"/>
                  <a:pt x="10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97"/>
                  <a:pt x="0" y="97"/>
                  <a:pt x="0" y="97"/>
                </a:cubicBezTo>
                <a:cubicBezTo>
                  <a:pt x="121" y="97"/>
                  <a:pt x="121" y="97"/>
                  <a:pt x="121" y="97"/>
                </a:cubicBezTo>
                <a:lnTo>
                  <a:pt x="121" y="8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9"/>
          <p:cNvSpPr/>
          <p:nvPr/>
        </p:nvSpPr>
        <p:spPr>
          <a:xfrm>
            <a:off x="8474079" y="6400806"/>
            <a:ext cx="20639" cy="231775"/>
          </a:xfrm>
          <a:prstGeom prst="rect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9"/>
          <p:cNvSpPr/>
          <p:nvPr/>
        </p:nvSpPr>
        <p:spPr>
          <a:xfrm>
            <a:off x="8248654" y="6462713"/>
            <a:ext cx="20639" cy="128588"/>
          </a:xfrm>
          <a:prstGeom prst="rect">
            <a:avLst/>
          </a:pr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9"/>
          <p:cNvSpPr/>
          <p:nvPr/>
        </p:nvSpPr>
        <p:spPr>
          <a:xfrm>
            <a:off x="4029081" y="6262688"/>
            <a:ext cx="130175" cy="431800"/>
          </a:xfrm>
          <a:custGeom>
            <a:avLst/>
            <a:gdLst/>
            <a:ahLst/>
            <a:cxnLst/>
            <a:rect l="l" t="t" r="r" b="b"/>
            <a:pathLst>
              <a:path w="26" h="84" extrusionOk="0">
                <a:moveTo>
                  <a:pt x="5" y="3"/>
                </a:moveTo>
                <a:cubicBezTo>
                  <a:pt x="4" y="3"/>
                  <a:pt x="3" y="4"/>
                  <a:pt x="3" y="5"/>
                </a:cubicBezTo>
                <a:cubicBezTo>
                  <a:pt x="3" y="79"/>
                  <a:pt x="3" y="79"/>
                  <a:pt x="3" y="79"/>
                </a:cubicBezTo>
                <a:cubicBezTo>
                  <a:pt x="3" y="80"/>
                  <a:pt x="4" y="81"/>
                  <a:pt x="5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3"/>
                  <a:pt x="23" y="3"/>
                  <a:pt x="23" y="3"/>
                </a:cubicBezTo>
                <a:lnTo>
                  <a:pt x="5" y="3"/>
                </a:lnTo>
                <a:close/>
                <a:moveTo>
                  <a:pt x="24" y="84"/>
                </a:moveTo>
                <a:cubicBezTo>
                  <a:pt x="5" y="84"/>
                  <a:pt x="5" y="84"/>
                  <a:pt x="5" y="84"/>
                </a:cubicBezTo>
                <a:cubicBezTo>
                  <a:pt x="2" y="84"/>
                  <a:pt x="0" y="82"/>
                  <a:pt x="0" y="79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6" y="1"/>
                  <a:pt x="26" y="1"/>
                </a:cubicBezTo>
                <a:cubicBezTo>
                  <a:pt x="26" y="82"/>
                  <a:pt x="26" y="82"/>
                  <a:pt x="26" y="82"/>
                </a:cubicBezTo>
                <a:cubicBezTo>
                  <a:pt x="26" y="83"/>
                  <a:pt x="25" y="84"/>
                  <a:pt x="24" y="8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9"/>
          <p:cNvSpPr/>
          <p:nvPr/>
        </p:nvSpPr>
        <p:spPr>
          <a:xfrm>
            <a:off x="4254505" y="6262688"/>
            <a:ext cx="130175" cy="431800"/>
          </a:xfrm>
          <a:custGeom>
            <a:avLst/>
            <a:gdLst/>
            <a:ahLst/>
            <a:cxnLst/>
            <a:rect l="l" t="t" r="r" b="b"/>
            <a:pathLst>
              <a:path w="26" h="84" extrusionOk="0">
                <a:moveTo>
                  <a:pt x="4" y="81"/>
                </a:moveTo>
                <a:cubicBezTo>
                  <a:pt x="23" y="81"/>
                  <a:pt x="23" y="81"/>
                  <a:pt x="23" y="81"/>
                </a:cubicBezTo>
                <a:cubicBezTo>
                  <a:pt x="23" y="3"/>
                  <a:pt x="23" y="3"/>
                  <a:pt x="23" y="3"/>
                </a:cubicBezTo>
                <a:cubicBezTo>
                  <a:pt x="4" y="3"/>
                  <a:pt x="4" y="3"/>
                  <a:pt x="4" y="3"/>
                </a:cubicBezTo>
                <a:lnTo>
                  <a:pt x="4" y="81"/>
                </a:lnTo>
                <a:close/>
                <a:moveTo>
                  <a:pt x="25" y="84"/>
                </a:moveTo>
                <a:cubicBezTo>
                  <a:pt x="2" y="84"/>
                  <a:pt x="2" y="84"/>
                  <a:pt x="2" y="84"/>
                </a:cubicBezTo>
                <a:cubicBezTo>
                  <a:pt x="1" y="84"/>
                  <a:pt x="0" y="83"/>
                  <a:pt x="0" y="8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0"/>
                  <a:pt x="26" y="1"/>
                  <a:pt x="26" y="1"/>
                </a:cubicBezTo>
                <a:cubicBezTo>
                  <a:pt x="26" y="82"/>
                  <a:pt x="26" y="82"/>
                  <a:pt x="26" y="82"/>
                </a:cubicBezTo>
                <a:cubicBezTo>
                  <a:pt x="26" y="83"/>
                  <a:pt x="26" y="84"/>
                  <a:pt x="25" y="8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9"/>
          <p:cNvSpPr/>
          <p:nvPr/>
        </p:nvSpPr>
        <p:spPr>
          <a:xfrm>
            <a:off x="4144967" y="6196019"/>
            <a:ext cx="130175" cy="498475"/>
          </a:xfrm>
          <a:custGeom>
            <a:avLst/>
            <a:gdLst/>
            <a:ahLst/>
            <a:cxnLst/>
            <a:rect l="l" t="t" r="r" b="b"/>
            <a:pathLst>
              <a:path w="26" h="97" extrusionOk="0">
                <a:moveTo>
                  <a:pt x="3" y="94"/>
                </a:moveTo>
                <a:cubicBezTo>
                  <a:pt x="22" y="94"/>
                  <a:pt x="22" y="94"/>
                  <a:pt x="22" y="94"/>
                </a:cubicBezTo>
                <a:cubicBezTo>
                  <a:pt x="22" y="5"/>
                  <a:pt x="22" y="5"/>
                  <a:pt x="22" y="5"/>
                </a:cubicBezTo>
                <a:cubicBezTo>
                  <a:pt x="22" y="4"/>
                  <a:pt x="22" y="3"/>
                  <a:pt x="21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3" y="4"/>
                  <a:pt x="3" y="5"/>
                </a:cubicBezTo>
                <a:lnTo>
                  <a:pt x="3" y="94"/>
                </a:lnTo>
                <a:close/>
                <a:moveTo>
                  <a:pt x="24" y="97"/>
                </a:moveTo>
                <a:cubicBezTo>
                  <a:pt x="1" y="97"/>
                  <a:pt x="1" y="97"/>
                  <a:pt x="1" y="97"/>
                </a:cubicBezTo>
                <a:cubicBezTo>
                  <a:pt x="1" y="97"/>
                  <a:pt x="0" y="96"/>
                  <a:pt x="0" y="95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3" y="0"/>
                  <a:pt x="26" y="2"/>
                  <a:pt x="26" y="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5" y="97"/>
                  <a:pt x="24" y="9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19"/>
          <p:cNvSpPr/>
          <p:nvPr/>
        </p:nvSpPr>
        <p:spPr>
          <a:xfrm>
            <a:off x="4370393" y="6196019"/>
            <a:ext cx="130175" cy="498475"/>
          </a:xfrm>
          <a:custGeom>
            <a:avLst/>
            <a:gdLst/>
            <a:ahLst/>
            <a:cxnLst/>
            <a:rect l="l" t="t" r="r" b="b"/>
            <a:pathLst>
              <a:path w="26" h="97" extrusionOk="0">
                <a:moveTo>
                  <a:pt x="3" y="94"/>
                </a:moveTo>
                <a:cubicBezTo>
                  <a:pt x="21" y="94"/>
                  <a:pt x="21" y="94"/>
                  <a:pt x="21" y="94"/>
                </a:cubicBezTo>
                <a:cubicBezTo>
                  <a:pt x="22" y="94"/>
                  <a:pt x="23" y="93"/>
                  <a:pt x="23" y="92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4"/>
                  <a:pt x="22" y="3"/>
                  <a:pt x="21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3" y="4"/>
                  <a:pt x="3" y="5"/>
                </a:cubicBezTo>
                <a:lnTo>
                  <a:pt x="3" y="94"/>
                </a:lnTo>
                <a:close/>
                <a:moveTo>
                  <a:pt x="21" y="97"/>
                </a:moveTo>
                <a:cubicBezTo>
                  <a:pt x="2" y="97"/>
                  <a:pt x="2" y="97"/>
                  <a:pt x="2" y="97"/>
                </a:cubicBezTo>
                <a:cubicBezTo>
                  <a:pt x="1" y="97"/>
                  <a:pt x="0" y="96"/>
                  <a:pt x="0" y="95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4" y="0"/>
                  <a:pt x="26" y="2"/>
                  <a:pt x="26" y="5"/>
                </a:cubicBezTo>
                <a:cubicBezTo>
                  <a:pt x="26" y="92"/>
                  <a:pt x="26" y="92"/>
                  <a:pt x="26" y="92"/>
                </a:cubicBezTo>
                <a:cubicBezTo>
                  <a:pt x="26" y="95"/>
                  <a:pt x="24" y="97"/>
                  <a:pt x="21" y="9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9"/>
          <p:cNvSpPr/>
          <p:nvPr/>
        </p:nvSpPr>
        <p:spPr>
          <a:xfrm>
            <a:off x="4064001" y="6303969"/>
            <a:ext cx="65088" cy="66675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6" y="3"/>
                </a:moveTo>
                <a:cubicBezTo>
                  <a:pt x="4" y="3"/>
                  <a:pt x="3" y="5"/>
                  <a:pt x="3" y="6"/>
                </a:cubicBezTo>
                <a:cubicBezTo>
                  <a:pt x="3" y="8"/>
                  <a:pt x="4" y="10"/>
                  <a:pt x="6" y="10"/>
                </a:cubicBezTo>
                <a:cubicBezTo>
                  <a:pt x="8" y="10"/>
                  <a:pt x="9" y="8"/>
                  <a:pt x="9" y="6"/>
                </a:cubicBezTo>
                <a:cubicBezTo>
                  <a:pt x="9" y="5"/>
                  <a:pt x="8" y="3"/>
                  <a:pt x="6" y="3"/>
                </a:cubicBezTo>
                <a:moveTo>
                  <a:pt x="6" y="13"/>
                </a:moveTo>
                <a:cubicBezTo>
                  <a:pt x="3" y="13"/>
                  <a:pt x="0" y="10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10"/>
                  <a:pt x="10" y="13"/>
                  <a:pt x="6" y="1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19"/>
          <p:cNvSpPr/>
          <p:nvPr/>
        </p:nvSpPr>
        <p:spPr>
          <a:xfrm>
            <a:off x="4405316" y="6591306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6" y="4"/>
                </a:moveTo>
                <a:cubicBezTo>
                  <a:pt x="4" y="4"/>
                  <a:pt x="3" y="5"/>
                  <a:pt x="3" y="7"/>
                </a:cubicBezTo>
                <a:cubicBezTo>
                  <a:pt x="3" y="9"/>
                  <a:pt x="4" y="10"/>
                  <a:pt x="6" y="10"/>
                </a:cubicBezTo>
                <a:cubicBezTo>
                  <a:pt x="8" y="10"/>
                  <a:pt x="9" y="9"/>
                  <a:pt x="9" y="7"/>
                </a:cubicBezTo>
                <a:cubicBezTo>
                  <a:pt x="9" y="5"/>
                  <a:pt x="8" y="4"/>
                  <a:pt x="6" y="4"/>
                </a:cubicBezTo>
                <a:moveTo>
                  <a:pt x="6" y="13"/>
                </a:moveTo>
                <a:cubicBezTo>
                  <a:pt x="2" y="13"/>
                  <a:pt x="0" y="10"/>
                  <a:pt x="0" y="7"/>
                </a:cubicBezTo>
                <a:cubicBezTo>
                  <a:pt x="0" y="3"/>
                  <a:pt x="2" y="0"/>
                  <a:pt x="6" y="0"/>
                </a:cubicBezTo>
                <a:cubicBezTo>
                  <a:pt x="10" y="0"/>
                  <a:pt x="12" y="3"/>
                  <a:pt x="12" y="7"/>
                </a:cubicBezTo>
                <a:cubicBezTo>
                  <a:pt x="12" y="10"/>
                  <a:pt x="10" y="13"/>
                  <a:pt x="6" y="1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9"/>
          <p:cNvSpPr/>
          <p:nvPr/>
        </p:nvSpPr>
        <p:spPr>
          <a:xfrm>
            <a:off x="4064001" y="6642106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3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19"/>
          <p:cNvSpPr/>
          <p:nvPr/>
        </p:nvSpPr>
        <p:spPr>
          <a:xfrm>
            <a:off x="4064001" y="6611944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2"/>
                  <a:pt x="0" y="1"/>
                </a:cubicBezTo>
                <a:cubicBezTo>
                  <a:pt x="0" y="0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0"/>
                  <a:pt x="13" y="1"/>
                </a:cubicBezTo>
                <a:cubicBezTo>
                  <a:pt x="13" y="2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19"/>
          <p:cNvSpPr/>
          <p:nvPr/>
        </p:nvSpPr>
        <p:spPr>
          <a:xfrm>
            <a:off x="4064001" y="6575431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3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19"/>
          <p:cNvSpPr/>
          <p:nvPr/>
        </p:nvSpPr>
        <p:spPr>
          <a:xfrm>
            <a:off x="4289427" y="6642106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2" y="3"/>
                  <a:pt x="2" y="3"/>
                  <a:pt x="2" y="3"/>
                </a:cubicBezTo>
                <a:cubicBezTo>
                  <a:pt x="1" y="3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3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19"/>
          <p:cNvSpPr/>
          <p:nvPr/>
        </p:nvSpPr>
        <p:spPr>
          <a:xfrm>
            <a:off x="4289427" y="6611944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2" y="3"/>
                  <a:pt x="2" y="3"/>
                  <a:pt x="2" y="3"/>
                </a:cubicBezTo>
                <a:cubicBezTo>
                  <a:pt x="1" y="3"/>
                  <a:pt x="0" y="2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0"/>
                  <a:pt x="13" y="1"/>
                </a:cubicBezTo>
                <a:cubicBezTo>
                  <a:pt x="13" y="2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19"/>
          <p:cNvSpPr/>
          <p:nvPr/>
        </p:nvSpPr>
        <p:spPr>
          <a:xfrm>
            <a:off x="4289427" y="6575431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11" y="3"/>
                </a:moveTo>
                <a:cubicBezTo>
                  <a:pt x="2" y="3"/>
                  <a:pt x="2" y="3"/>
                  <a:pt x="2" y="3"/>
                </a:cubicBezTo>
                <a:cubicBezTo>
                  <a:pt x="1" y="3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3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19"/>
          <p:cNvSpPr/>
          <p:nvPr/>
        </p:nvSpPr>
        <p:spPr>
          <a:xfrm>
            <a:off x="4405316" y="6292856"/>
            <a:ext cx="60325" cy="15875"/>
          </a:xfrm>
          <a:custGeom>
            <a:avLst/>
            <a:gdLst/>
            <a:ahLst/>
            <a:cxnLst/>
            <a:rect l="l" t="t" r="r" b="b"/>
            <a:pathLst>
              <a:path w="12" h="3" extrusionOk="0">
                <a:moveTo>
                  <a:pt x="11" y="3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1"/>
                  <a:pt x="12" y="2"/>
                </a:cubicBezTo>
                <a:cubicBezTo>
                  <a:pt x="12" y="3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19"/>
          <p:cNvSpPr/>
          <p:nvPr/>
        </p:nvSpPr>
        <p:spPr>
          <a:xfrm>
            <a:off x="4405316" y="6262688"/>
            <a:ext cx="60325" cy="14288"/>
          </a:xfrm>
          <a:custGeom>
            <a:avLst/>
            <a:gdLst/>
            <a:ahLst/>
            <a:cxnLst/>
            <a:rect l="l" t="t" r="r" b="b"/>
            <a:pathLst>
              <a:path w="12" h="3" extrusionOk="0">
                <a:moveTo>
                  <a:pt x="11" y="3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2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1"/>
                  <a:pt x="12" y="1"/>
                </a:cubicBezTo>
                <a:cubicBezTo>
                  <a:pt x="12" y="2"/>
                  <a:pt x="12" y="3"/>
                  <a:pt x="1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19"/>
          <p:cNvSpPr/>
          <p:nvPr/>
        </p:nvSpPr>
        <p:spPr>
          <a:xfrm>
            <a:off x="4405316" y="6226175"/>
            <a:ext cx="60325" cy="20638"/>
          </a:xfrm>
          <a:custGeom>
            <a:avLst/>
            <a:gdLst/>
            <a:ahLst/>
            <a:cxnLst/>
            <a:rect l="l" t="t" r="r" b="b"/>
            <a:pathLst>
              <a:path w="12" h="4" extrusionOk="0">
                <a:moveTo>
                  <a:pt x="11" y="4"/>
                </a:move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3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1"/>
                  <a:pt x="12" y="2"/>
                </a:cubicBezTo>
                <a:cubicBezTo>
                  <a:pt x="12" y="3"/>
                  <a:pt x="12" y="4"/>
                  <a:pt x="11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19"/>
          <p:cNvSpPr/>
          <p:nvPr/>
        </p:nvSpPr>
        <p:spPr>
          <a:xfrm>
            <a:off x="4064001" y="6400800"/>
            <a:ext cx="65088" cy="133350"/>
          </a:xfrm>
          <a:custGeom>
            <a:avLst/>
            <a:gdLst/>
            <a:ahLst/>
            <a:cxnLst/>
            <a:rect l="l" t="t" r="r" b="b"/>
            <a:pathLst>
              <a:path w="13" h="26" extrusionOk="0">
                <a:moveTo>
                  <a:pt x="3" y="23"/>
                </a:moveTo>
                <a:cubicBezTo>
                  <a:pt x="9" y="23"/>
                  <a:pt x="9" y="23"/>
                  <a:pt x="9" y="23"/>
                </a:cubicBezTo>
                <a:cubicBezTo>
                  <a:pt x="9" y="3"/>
                  <a:pt x="9" y="3"/>
                  <a:pt x="9" y="3"/>
                </a:cubicBezTo>
                <a:cubicBezTo>
                  <a:pt x="3" y="3"/>
                  <a:pt x="3" y="3"/>
                  <a:pt x="3" y="3"/>
                </a:cubicBezTo>
                <a:lnTo>
                  <a:pt x="3" y="23"/>
                </a:lnTo>
                <a:close/>
                <a:moveTo>
                  <a:pt x="11" y="26"/>
                </a:moveTo>
                <a:cubicBezTo>
                  <a:pt x="1" y="26"/>
                  <a:pt x="1" y="26"/>
                  <a:pt x="1" y="26"/>
                </a:cubicBezTo>
                <a:cubicBezTo>
                  <a:pt x="0" y="26"/>
                  <a:pt x="0" y="25"/>
                  <a:pt x="0" y="24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5"/>
                  <a:pt x="12" y="26"/>
                  <a:pt x="11" y="2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19"/>
          <p:cNvSpPr/>
          <p:nvPr/>
        </p:nvSpPr>
        <p:spPr>
          <a:xfrm>
            <a:off x="4175125" y="6226181"/>
            <a:ext cx="65088" cy="225425"/>
          </a:xfrm>
          <a:custGeom>
            <a:avLst/>
            <a:gdLst/>
            <a:ahLst/>
            <a:cxnLst/>
            <a:rect l="l" t="t" r="r" b="b"/>
            <a:pathLst>
              <a:path w="13" h="44" extrusionOk="0">
                <a:moveTo>
                  <a:pt x="4" y="41"/>
                </a:moveTo>
                <a:cubicBezTo>
                  <a:pt x="10" y="41"/>
                  <a:pt x="10" y="41"/>
                  <a:pt x="10" y="41"/>
                </a:cubicBezTo>
                <a:cubicBezTo>
                  <a:pt x="10" y="4"/>
                  <a:pt x="10" y="4"/>
                  <a:pt x="10" y="4"/>
                </a:cubicBezTo>
                <a:cubicBezTo>
                  <a:pt x="4" y="4"/>
                  <a:pt x="4" y="4"/>
                  <a:pt x="4" y="4"/>
                </a:cubicBezTo>
                <a:lnTo>
                  <a:pt x="4" y="41"/>
                </a:lnTo>
                <a:close/>
                <a:moveTo>
                  <a:pt x="12" y="44"/>
                </a:moveTo>
                <a:cubicBezTo>
                  <a:pt x="2" y="44"/>
                  <a:pt x="2" y="44"/>
                  <a:pt x="2" y="44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3"/>
                  <a:pt x="12" y="44"/>
                  <a:pt x="12" y="4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19"/>
          <p:cNvSpPr/>
          <p:nvPr/>
        </p:nvSpPr>
        <p:spPr>
          <a:xfrm>
            <a:off x="4175125" y="6611938"/>
            <a:ext cx="65088" cy="46038"/>
          </a:xfrm>
          <a:custGeom>
            <a:avLst/>
            <a:gdLst/>
            <a:ahLst/>
            <a:cxnLst/>
            <a:rect l="l" t="t" r="r" b="b"/>
            <a:pathLst>
              <a:path w="13" h="9" extrusionOk="0">
                <a:moveTo>
                  <a:pt x="4" y="6"/>
                </a:moveTo>
                <a:cubicBezTo>
                  <a:pt x="10" y="6"/>
                  <a:pt x="10" y="6"/>
                  <a:pt x="10" y="6"/>
                </a:cubicBezTo>
                <a:cubicBezTo>
                  <a:pt x="10" y="3"/>
                  <a:pt x="10" y="3"/>
                  <a:pt x="10" y="3"/>
                </a:cubicBezTo>
                <a:cubicBezTo>
                  <a:pt x="4" y="3"/>
                  <a:pt x="4" y="3"/>
                  <a:pt x="4" y="3"/>
                </a:cubicBezTo>
                <a:lnTo>
                  <a:pt x="4" y="6"/>
                </a:lnTo>
                <a:close/>
                <a:moveTo>
                  <a:pt x="12" y="9"/>
                </a:moveTo>
                <a:cubicBezTo>
                  <a:pt x="2" y="9"/>
                  <a:pt x="2" y="9"/>
                  <a:pt x="2" y="9"/>
                </a:cubicBezTo>
                <a:cubicBezTo>
                  <a:pt x="1" y="9"/>
                  <a:pt x="0" y="9"/>
                  <a:pt x="0" y="8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3" y="0"/>
                  <a:pt x="13" y="1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9"/>
                  <a:pt x="12" y="9"/>
                  <a:pt x="12" y="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19"/>
          <p:cNvSpPr/>
          <p:nvPr/>
        </p:nvSpPr>
        <p:spPr>
          <a:xfrm>
            <a:off x="4175125" y="6467475"/>
            <a:ext cx="65088" cy="52388"/>
          </a:xfrm>
          <a:custGeom>
            <a:avLst/>
            <a:gdLst/>
            <a:ahLst/>
            <a:cxnLst/>
            <a:rect l="l" t="t" r="r" b="b"/>
            <a:pathLst>
              <a:path w="13" h="10" extrusionOk="0">
                <a:moveTo>
                  <a:pt x="4" y="7"/>
                </a:move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3"/>
                  <a:pt x="10" y="3"/>
                </a:cubicBezTo>
                <a:cubicBezTo>
                  <a:pt x="4" y="3"/>
                  <a:pt x="4" y="3"/>
                  <a:pt x="4" y="3"/>
                </a:cubicBezTo>
                <a:lnTo>
                  <a:pt x="4" y="7"/>
                </a:lnTo>
                <a:close/>
                <a:moveTo>
                  <a:pt x="12" y="10"/>
                </a:moveTo>
                <a:cubicBezTo>
                  <a:pt x="2" y="10"/>
                  <a:pt x="2" y="10"/>
                  <a:pt x="2" y="10"/>
                </a:cubicBezTo>
                <a:cubicBezTo>
                  <a:pt x="1" y="10"/>
                  <a:pt x="0" y="9"/>
                  <a:pt x="0" y="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9"/>
                  <a:pt x="12" y="10"/>
                  <a:pt x="12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19"/>
          <p:cNvSpPr/>
          <p:nvPr/>
        </p:nvSpPr>
        <p:spPr>
          <a:xfrm>
            <a:off x="4184651" y="6534150"/>
            <a:ext cx="14288" cy="57150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2" y="11"/>
                </a:moveTo>
                <a:cubicBezTo>
                  <a:pt x="1" y="11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3" y="1"/>
                  <a:pt x="3" y="2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1"/>
                  <a:pt x="2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19"/>
          <p:cNvSpPr/>
          <p:nvPr/>
        </p:nvSpPr>
        <p:spPr>
          <a:xfrm>
            <a:off x="4214817" y="6534150"/>
            <a:ext cx="20639" cy="5715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3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19"/>
          <p:cNvSpPr/>
          <p:nvPr/>
        </p:nvSpPr>
        <p:spPr>
          <a:xfrm>
            <a:off x="4405316" y="6467475"/>
            <a:ext cx="60325" cy="52388"/>
          </a:xfrm>
          <a:custGeom>
            <a:avLst/>
            <a:gdLst/>
            <a:ahLst/>
            <a:cxnLst/>
            <a:rect l="l" t="t" r="r" b="b"/>
            <a:pathLst>
              <a:path w="12" h="10" extrusionOk="0">
                <a:moveTo>
                  <a:pt x="3" y="7"/>
                </a:moveTo>
                <a:cubicBezTo>
                  <a:pt x="9" y="7"/>
                  <a:pt x="9" y="7"/>
                  <a:pt x="9" y="7"/>
                </a:cubicBezTo>
                <a:cubicBezTo>
                  <a:pt x="9" y="3"/>
                  <a:pt x="9" y="3"/>
                  <a:pt x="9" y="3"/>
                </a:cubicBezTo>
                <a:cubicBezTo>
                  <a:pt x="3" y="3"/>
                  <a:pt x="3" y="3"/>
                  <a:pt x="3" y="3"/>
                </a:cubicBezTo>
                <a:lnTo>
                  <a:pt x="3" y="7"/>
                </a:lnTo>
                <a:close/>
                <a:moveTo>
                  <a:pt x="11" y="10"/>
                </a:moveTo>
                <a:cubicBezTo>
                  <a:pt x="1" y="10"/>
                  <a:pt x="1" y="10"/>
                  <a:pt x="1" y="10"/>
                </a:cubicBezTo>
                <a:cubicBezTo>
                  <a:pt x="0" y="10"/>
                  <a:pt x="0" y="9"/>
                  <a:pt x="0" y="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1"/>
                  <a:pt x="12" y="2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9"/>
                  <a:pt x="12" y="10"/>
                  <a:pt x="11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19"/>
          <p:cNvSpPr/>
          <p:nvPr/>
        </p:nvSpPr>
        <p:spPr>
          <a:xfrm>
            <a:off x="4405316" y="6329363"/>
            <a:ext cx="60325" cy="46038"/>
          </a:xfrm>
          <a:custGeom>
            <a:avLst/>
            <a:gdLst/>
            <a:ahLst/>
            <a:cxnLst/>
            <a:rect l="l" t="t" r="r" b="b"/>
            <a:pathLst>
              <a:path w="12" h="9" extrusionOk="0">
                <a:moveTo>
                  <a:pt x="3" y="6"/>
                </a:moveTo>
                <a:cubicBezTo>
                  <a:pt x="9" y="6"/>
                  <a:pt x="9" y="6"/>
                  <a:pt x="9" y="6"/>
                </a:cubicBezTo>
                <a:cubicBezTo>
                  <a:pt x="9" y="3"/>
                  <a:pt x="9" y="3"/>
                  <a:pt x="9" y="3"/>
                </a:cubicBezTo>
                <a:cubicBezTo>
                  <a:pt x="3" y="3"/>
                  <a:pt x="3" y="3"/>
                  <a:pt x="3" y="3"/>
                </a:cubicBezTo>
                <a:lnTo>
                  <a:pt x="3" y="6"/>
                </a:lnTo>
                <a:close/>
                <a:moveTo>
                  <a:pt x="11" y="9"/>
                </a:move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8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0"/>
                  <a:pt x="12" y="1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9"/>
                  <a:pt x="12" y="9"/>
                  <a:pt x="11" y="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19"/>
          <p:cNvSpPr/>
          <p:nvPr/>
        </p:nvSpPr>
        <p:spPr>
          <a:xfrm>
            <a:off x="4410077" y="6396044"/>
            <a:ext cx="15875" cy="55563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2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3" y="0"/>
                  <a:pt x="3" y="0"/>
                  <a:pt x="3" y="1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3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19"/>
          <p:cNvSpPr/>
          <p:nvPr/>
        </p:nvSpPr>
        <p:spPr>
          <a:xfrm>
            <a:off x="4410077" y="6534156"/>
            <a:ext cx="15875" cy="41275"/>
          </a:xfrm>
          <a:custGeom>
            <a:avLst/>
            <a:gdLst/>
            <a:ahLst/>
            <a:cxnLst/>
            <a:rect l="l" t="t" r="r" b="b"/>
            <a:pathLst>
              <a:path w="3" h="8" extrusionOk="0">
                <a:moveTo>
                  <a:pt x="2" y="8"/>
                </a:moveTo>
                <a:cubicBezTo>
                  <a:pt x="1" y="8"/>
                  <a:pt x="0" y="7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3" y="1"/>
                  <a:pt x="3" y="2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8"/>
                  <a:pt x="2" y="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19"/>
          <p:cNvSpPr/>
          <p:nvPr/>
        </p:nvSpPr>
        <p:spPr>
          <a:xfrm>
            <a:off x="4445001" y="6534156"/>
            <a:ext cx="15875" cy="41275"/>
          </a:xfrm>
          <a:custGeom>
            <a:avLst/>
            <a:gdLst/>
            <a:ahLst/>
            <a:cxnLst/>
            <a:rect l="l" t="t" r="r" b="b"/>
            <a:pathLst>
              <a:path w="3" h="8" extrusionOk="0">
                <a:moveTo>
                  <a:pt x="1" y="8"/>
                </a:moveTo>
                <a:cubicBezTo>
                  <a:pt x="0" y="8"/>
                  <a:pt x="0" y="7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3" y="1"/>
                  <a:pt x="3" y="2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2" y="8"/>
                  <a:pt x="1" y="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19"/>
          <p:cNvSpPr/>
          <p:nvPr/>
        </p:nvSpPr>
        <p:spPr>
          <a:xfrm>
            <a:off x="4445001" y="6396044"/>
            <a:ext cx="15875" cy="55563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1" y="11"/>
                </a:moveTo>
                <a:cubicBezTo>
                  <a:pt x="0" y="11"/>
                  <a:pt x="0" y="10"/>
                  <a:pt x="0" y="9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1" y="0"/>
                </a:cubicBezTo>
                <a:cubicBezTo>
                  <a:pt x="2" y="0"/>
                  <a:pt x="3" y="0"/>
                  <a:pt x="3" y="1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2" y="11"/>
                  <a:pt x="1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19"/>
          <p:cNvSpPr/>
          <p:nvPr/>
        </p:nvSpPr>
        <p:spPr>
          <a:xfrm>
            <a:off x="4289427" y="6437313"/>
            <a:ext cx="65088" cy="122238"/>
          </a:xfrm>
          <a:custGeom>
            <a:avLst/>
            <a:gdLst/>
            <a:ahLst/>
            <a:cxnLst/>
            <a:rect l="l" t="t" r="r" b="b"/>
            <a:pathLst>
              <a:path w="13" h="24" extrusionOk="0">
                <a:moveTo>
                  <a:pt x="3" y="21"/>
                </a:moveTo>
                <a:cubicBezTo>
                  <a:pt x="10" y="21"/>
                  <a:pt x="10" y="21"/>
                  <a:pt x="10" y="21"/>
                </a:cubicBezTo>
                <a:cubicBezTo>
                  <a:pt x="10" y="3"/>
                  <a:pt x="10" y="3"/>
                  <a:pt x="10" y="3"/>
                </a:cubicBezTo>
                <a:cubicBezTo>
                  <a:pt x="3" y="3"/>
                  <a:pt x="3" y="3"/>
                  <a:pt x="3" y="3"/>
                </a:cubicBezTo>
                <a:lnTo>
                  <a:pt x="3" y="21"/>
                </a:lnTo>
                <a:close/>
                <a:moveTo>
                  <a:pt x="11" y="24"/>
                </a:move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0" y="23"/>
                  <a:pt x="0" y="22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0"/>
                  <a:pt x="13" y="1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3"/>
                  <a:pt x="12" y="24"/>
                  <a:pt x="11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19"/>
          <p:cNvSpPr/>
          <p:nvPr/>
        </p:nvSpPr>
        <p:spPr>
          <a:xfrm>
            <a:off x="4289427" y="6292850"/>
            <a:ext cx="65088" cy="50800"/>
          </a:xfrm>
          <a:custGeom>
            <a:avLst/>
            <a:gdLst/>
            <a:ahLst/>
            <a:cxnLst/>
            <a:rect l="l" t="t" r="r" b="b"/>
            <a:pathLst>
              <a:path w="13" h="10" extrusionOk="0">
                <a:moveTo>
                  <a:pt x="3" y="7"/>
                </a:move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3"/>
                  <a:pt x="10" y="3"/>
                </a:cubicBezTo>
                <a:cubicBezTo>
                  <a:pt x="3" y="3"/>
                  <a:pt x="3" y="3"/>
                  <a:pt x="3" y="3"/>
                </a:cubicBezTo>
                <a:lnTo>
                  <a:pt x="3" y="7"/>
                </a:lnTo>
                <a:close/>
                <a:moveTo>
                  <a:pt x="11" y="10"/>
                </a:moveTo>
                <a:cubicBezTo>
                  <a:pt x="2" y="10"/>
                  <a:pt x="2" y="10"/>
                  <a:pt x="2" y="10"/>
                </a:cubicBezTo>
                <a:cubicBezTo>
                  <a:pt x="1" y="10"/>
                  <a:pt x="0" y="9"/>
                  <a:pt x="0" y="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9"/>
                  <a:pt x="12" y="10"/>
                  <a:pt x="11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19"/>
          <p:cNvSpPr/>
          <p:nvPr/>
        </p:nvSpPr>
        <p:spPr>
          <a:xfrm>
            <a:off x="4330700" y="6359525"/>
            <a:ext cx="14288" cy="57150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2" y="11"/>
                </a:moveTo>
                <a:cubicBezTo>
                  <a:pt x="1" y="11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3" y="1"/>
                  <a:pt x="3" y="2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1"/>
                  <a:pt x="2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19"/>
          <p:cNvSpPr/>
          <p:nvPr/>
        </p:nvSpPr>
        <p:spPr>
          <a:xfrm>
            <a:off x="4300539" y="6359525"/>
            <a:ext cx="14288" cy="57150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1" y="11"/>
                </a:moveTo>
                <a:cubicBezTo>
                  <a:pt x="0" y="11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3" y="1"/>
                  <a:pt x="3" y="2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1"/>
                  <a:pt x="2" y="11"/>
                  <a:pt x="1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19"/>
          <p:cNvSpPr/>
          <p:nvPr/>
        </p:nvSpPr>
        <p:spPr>
          <a:xfrm>
            <a:off x="1254125" y="6189663"/>
            <a:ext cx="512763" cy="525462"/>
          </a:xfrm>
          <a:custGeom>
            <a:avLst/>
            <a:gdLst/>
            <a:ahLst/>
            <a:cxnLst/>
            <a:rect l="l" t="t" r="r" b="b"/>
            <a:pathLst>
              <a:path w="102" h="102" extrusionOk="0">
                <a:moveTo>
                  <a:pt x="93" y="16"/>
                </a:moveTo>
                <a:cubicBezTo>
                  <a:pt x="90" y="16"/>
                  <a:pt x="88" y="13"/>
                  <a:pt x="88" y="11"/>
                </a:cubicBezTo>
                <a:cubicBezTo>
                  <a:pt x="88" y="8"/>
                  <a:pt x="90" y="5"/>
                  <a:pt x="93" y="5"/>
                </a:cubicBezTo>
                <a:cubicBezTo>
                  <a:pt x="96" y="5"/>
                  <a:pt x="98" y="8"/>
                  <a:pt x="98" y="11"/>
                </a:cubicBezTo>
                <a:cubicBezTo>
                  <a:pt x="98" y="12"/>
                  <a:pt x="98" y="13"/>
                  <a:pt x="97" y="14"/>
                </a:cubicBezTo>
                <a:cubicBezTo>
                  <a:pt x="96" y="15"/>
                  <a:pt x="95" y="16"/>
                  <a:pt x="93" y="16"/>
                </a:cubicBezTo>
                <a:moveTo>
                  <a:pt x="81" y="7"/>
                </a:moveTo>
                <a:cubicBezTo>
                  <a:pt x="86" y="7"/>
                  <a:pt x="86" y="7"/>
                  <a:pt x="86" y="7"/>
                </a:cubicBezTo>
                <a:cubicBezTo>
                  <a:pt x="85" y="9"/>
                  <a:pt x="85" y="12"/>
                  <a:pt x="86" y="14"/>
                </a:cubicBezTo>
                <a:cubicBezTo>
                  <a:pt x="81" y="14"/>
                  <a:pt x="81" y="14"/>
                  <a:pt x="81" y="14"/>
                </a:cubicBezTo>
                <a:lnTo>
                  <a:pt x="81" y="7"/>
                </a:lnTo>
                <a:close/>
                <a:moveTo>
                  <a:pt x="76" y="24"/>
                </a:moveTo>
                <a:cubicBezTo>
                  <a:pt x="75" y="25"/>
                  <a:pt x="75" y="25"/>
                  <a:pt x="75" y="26"/>
                </a:cubicBezTo>
                <a:cubicBezTo>
                  <a:pt x="75" y="33"/>
                  <a:pt x="75" y="33"/>
                  <a:pt x="75" y="33"/>
                </a:cubicBezTo>
                <a:cubicBezTo>
                  <a:pt x="75" y="34"/>
                  <a:pt x="76" y="36"/>
                  <a:pt x="78" y="36"/>
                </a:cubicBezTo>
                <a:cubicBezTo>
                  <a:pt x="78" y="65"/>
                  <a:pt x="78" y="65"/>
                  <a:pt x="78" y="65"/>
                </a:cubicBezTo>
                <a:cubicBezTo>
                  <a:pt x="76" y="67"/>
                  <a:pt x="71" y="69"/>
                  <a:pt x="70" y="72"/>
                </a:cubicBezTo>
                <a:cubicBezTo>
                  <a:pt x="70" y="72"/>
                  <a:pt x="70" y="72"/>
                  <a:pt x="70" y="72"/>
                </a:cubicBezTo>
                <a:cubicBezTo>
                  <a:pt x="70" y="73"/>
                  <a:pt x="70" y="73"/>
                  <a:pt x="70" y="73"/>
                </a:cubicBezTo>
                <a:cubicBezTo>
                  <a:pt x="70" y="73"/>
                  <a:pt x="70" y="73"/>
                  <a:pt x="70" y="73"/>
                </a:cubicBezTo>
                <a:cubicBezTo>
                  <a:pt x="70" y="73"/>
                  <a:pt x="70" y="73"/>
                  <a:pt x="70" y="73"/>
                </a:cubicBezTo>
                <a:cubicBezTo>
                  <a:pt x="70" y="73"/>
                  <a:pt x="70" y="73"/>
                  <a:pt x="70" y="73"/>
                </a:cubicBezTo>
                <a:cubicBezTo>
                  <a:pt x="70" y="74"/>
                  <a:pt x="70" y="74"/>
                  <a:pt x="70" y="74"/>
                </a:cubicBezTo>
                <a:cubicBezTo>
                  <a:pt x="70" y="74"/>
                  <a:pt x="70" y="75"/>
                  <a:pt x="71" y="75"/>
                </a:cubicBezTo>
                <a:cubicBezTo>
                  <a:pt x="71" y="75"/>
                  <a:pt x="71" y="75"/>
                  <a:pt x="71" y="75"/>
                </a:cubicBezTo>
                <a:cubicBezTo>
                  <a:pt x="71" y="75"/>
                  <a:pt x="71" y="75"/>
                  <a:pt x="71" y="75"/>
                </a:cubicBezTo>
                <a:cubicBezTo>
                  <a:pt x="71" y="75"/>
                  <a:pt x="71" y="75"/>
                  <a:pt x="71" y="75"/>
                </a:cubicBezTo>
                <a:cubicBezTo>
                  <a:pt x="72" y="75"/>
                  <a:pt x="72" y="75"/>
                  <a:pt x="72" y="75"/>
                </a:cubicBezTo>
                <a:cubicBezTo>
                  <a:pt x="72" y="75"/>
                  <a:pt x="72" y="75"/>
                  <a:pt x="72" y="75"/>
                </a:cubicBezTo>
                <a:cubicBezTo>
                  <a:pt x="74" y="74"/>
                  <a:pt x="76" y="74"/>
                  <a:pt x="78" y="74"/>
                </a:cubicBezTo>
                <a:cubicBezTo>
                  <a:pt x="78" y="85"/>
                  <a:pt x="78" y="85"/>
                  <a:pt x="78" y="85"/>
                </a:cubicBezTo>
                <a:cubicBezTo>
                  <a:pt x="24" y="85"/>
                  <a:pt x="24" y="85"/>
                  <a:pt x="24" y="85"/>
                </a:cubicBezTo>
                <a:cubicBezTo>
                  <a:pt x="24" y="70"/>
                  <a:pt x="24" y="70"/>
                  <a:pt x="24" y="70"/>
                </a:cubicBezTo>
                <a:cubicBezTo>
                  <a:pt x="24" y="70"/>
                  <a:pt x="24" y="70"/>
                  <a:pt x="24" y="70"/>
                </a:cubicBezTo>
                <a:cubicBezTo>
                  <a:pt x="26" y="70"/>
                  <a:pt x="27" y="68"/>
                  <a:pt x="27" y="66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27" y="60"/>
                  <a:pt x="27" y="60"/>
                </a:cubicBezTo>
                <a:cubicBezTo>
                  <a:pt x="24" y="57"/>
                  <a:pt x="24" y="57"/>
                  <a:pt x="24" y="57"/>
                </a:cubicBezTo>
                <a:cubicBezTo>
                  <a:pt x="24" y="27"/>
                  <a:pt x="24" y="27"/>
                  <a:pt x="24" y="27"/>
                </a:cubicBezTo>
                <a:cubicBezTo>
                  <a:pt x="26" y="27"/>
                  <a:pt x="28" y="27"/>
                  <a:pt x="30" y="27"/>
                </a:cubicBezTo>
                <a:cubicBezTo>
                  <a:pt x="30" y="27"/>
                  <a:pt x="30" y="27"/>
                  <a:pt x="30" y="27"/>
                </a:cubicBezTo>
                <a:cubicBezTo>
                  <a:pt x="30" y="27"/>
                  <a:pt x="30" y="27"/>
                  <a:pt x="30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2" y="27"/>
                  <a:pt x="32" y="27"/>
                  <a:pt x="32" y="26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5"/>
                  <a:pt x="32" y="25"/>
                  <a:pt x="32" y="25"/>
                </a:cubicBezTo>
                <a:cubicBezTo>
                  <a:pt x="32" y="25"/>
                  <a:pt x="32" y="25"/>
                  <a:pt x="32" y="25"/>
                </a:cubicBezTo>
                <a:cubicBezTo>
                  <a:pt x="32" y="25"/>
                  <a:pt x="32" y="25"/>
                  <a:pt x="32" y="25"/>
                </a:cubicBezTo>
                <a:cubicBezTo>
                  <a:pt x="31" y="22"/>
                  <a:pt x="26" y="19"/>
                  <a:pt x="24" y="18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5"/>
                  <a:pt x="25" y="4"/>
                  <a:pt x="26" y="4"/>
                </a:cubicBezTo>
                <a:cubicBezTo>
                  <a:pt x="76" y="4"/>
                  <a:pt x="76" y="4"/>
                  <a:pt x="76" y="4"/>
                </a:cubicBezTo>
                <a:cubicBezTo>
                  <a:pt x="77" y="4"/>
                  <a:pt x="78" y="5"/>
                  <a:pt x="78" y="5"/>
                </a:cubicBezTo>
                <a:cubicBezTo>
                  <a:pt x="78" y="23"/>
                  <a:pt x="78" y="23"/>
                  <a:pt x="78" y="23"/>
                </a:cubicBezTo>
                <a:lnTo>
                  <a:pt x="76" y="24"/>
                </a:lnTo>
                <a:close/>
                <a:moveTo>
                  <a:pt x="86" y="94"/>
                </a:moveTo>
                <a:cubicBezTo>
                  <a:pt x="87" y="95"/>
                  <a:pt x="86" y="97"/>
                  <a:pt x="86" y="99"/>
                </a:cubicBezTo>
                <a:cubicBezTo>
                  <a:pt x="16" y="99"/>
                  <a:pt x="16" y="99"/>
                  <a:pt x="16" y="99"/>
                </a:cubicBezTo>
                <a:cubicBezTo>
                  <a:pt x="16" y="97"/>
                  <a:pt x="15" y="95"/>
                  <a:pt x="15" y="94"/>
                </a:cubicBezTo>
                <a:cubicBezTo>
                  <a:pt x="15" y="92"/>
                  <a:pt x="16" y="90"/>
                  <a:pt x="16" y="88"/>
                </a:cubicBezTo>
                <a:cubicBezTo>
                  <a:pt x="86" y="88"/>
                  <a:pt x="86" y="88"/>
                  <a:pt x="86" y="88"/>
                </a:cubicBezTo>
                <a:cubicBezTo>
                  <a:pt x="86" y="90"/>
                  <a:pt x="87" y="92"/>
                  <a:pt x="86" y="94"/>
                </a:cubicBezTo>
                <a:moveTo>
                  <a:pt x="16" y="14"/>
                </a:moveTo>
                <a:cubicBezTo>
                  <a:pt x="17" y="12"/>
                  <a:pt x="17" y="9"/>
                  <a:pt x="16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14"/>
                  <a:pt x="20" y="14"/>
                  <a:pt x="20" y="14"/>
                </a:cubicBezTo>
                <a:lnTo>
                  <a:pt x="16" y="14"/>
                </a:lnTo>
                <a:close/>
                <a:moveTo>
                  <a:pt x="3" y="11"/>
                </a:moveTo>
                <a:cubicBezTo>
                  <a:pt x="3" y="8"/>
                  <a:pt x="6" y="5"/>
                  <a:pt x="9" y="5"/>
                </a:cubicBezTo>
                <a:cubicBezTo>
                  <a:pt x="11" y="5"/>
                  <a:pt x="14" y="8"/>
                  <a:pt x="14" y="11"/>
                </a:cubicBezTo>
                <a:cubicBezTo>
                  <a:pt x="14" y="13"/>
                  <a:pt x="11" y="16"/>
                  <a:pt x="9" y="16"/>
                </a:cubicBezTo>
                <a:cubicBezTo>
                  <a:pt x="6" y="16"/>
                  <a:pt x="3" y="13"/>
                  <a:pt x="3" y="11"/>
                </a:cubicBezTo>
                <a:moveTo>
                  <a:pt x="93" y="2"/>
                </a:moveTo>
                <a:cubicBezTo>
                  <a:pt x="91" y="2"/>
                  <a:pt x="90" y="3"/>
                  <a:pt x="88" y="4"/>
                </a:cubicBezTo>
                <a:cubicBezTo>
                  <a:pt x="81" y="4"/>
                  <a:pt x="81" y="4"/>
                  <a:pt x="81" y="4"/>
                </a:cubicBezTo>
                <a:cubicBezTo>
                  <a:pt x="80" y="2"/>
                  <a:pt x="78" y="0"/>
                  <a:pt x="7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3" y="0"/>
                  <a:pt x="21" y="2"/>
                  <a:pt x="21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2" y="3"/>
                  <a:pt x="10" y="2"/>
                  <a:pt x="9" y="2"/>
                </a:cubicBezTo>
                <a:cubicBezTo>
                  <a:pt x="4" y="2"/>
                  <a:pt x="0" y="6"/>
                  <a:pt x="0" y="11"/>
                </a:cubicBezTo>
                <a:cubicBezTo>
                  <a:pt x="0" y="15"/>
                  <a:pt x="4" y="19"/>
                  <a:pt x="9" y="19"/>
                </a:cubicBezTo>
                <a:cubicBezTo>
                  <a:pt x="10" y="19"/>
                  <a:pt x="12" y="18"/>
                  <a:pt x="14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20"/>
                  <a:pt x="21" y="20"/>
                  <a:pt x="21" y="21"/>
                </a:cubicBezTo>
                <a:cubicBezTo>
                  <a:pt x="23" y="21"/>
                  <a:pt x="25" y="22"/>
                  <a:pt x="26" y="23"/>
                </a:cubicBezTo>
                <a:cubicBezTo>
                  <a:pt x="24" y="23"/>
                  <a:pt x="23" y="24"/>
                  <a:pt x="22" y="24"/>
                </a:cubicBezTo>
                <a:cubicBezTo>
                  <a:pt x="21" y="24"/>
                  <a:pt x="20" y="25"/>
                  <a:pt x="20" y="26"/>
                </a:cubicBezTo>
                <a:cubicBezTo>
                  <a:pt x="20" y="58"/>
                  <a:pt x="20" y="58"/>
                  <a:pt x="20" y="58"/>
                </a:cubicBezTo>
                <a:cubicBezTo>
                  <a:pt x="20" y="58"/>
                  <a:pt x="21" y="59"/>
                  <a:pt x="21" y="59"/>
                </a:cubicBezTo>
                <a:cubicBezTo>
                  <a:pt x="24" y="62"/>
                  <a:pt x="24" y="62"/>
                  <a:pt x="24" y="62"/>
                </a:cubicBezTo>
                <a:cubicBezTo>
                  <a:pt x="24" y="66"/>
                  <a:pt x="24" y="66"/>
                  <a:pt x="24" y="66"/>
                </a:cubicBezTo>
                <a:cubicBezTo>
                  <a:pt x="24" y="66"/>
                  <a:pt x="24" y="66"/>
                  <a:pt x="24" y="66"/>
                </a:cubicBezTo>
                <a:cubicBezTo>
                  <a:pt x="23" y="66"/>
                  <a:pt x="22" y="67"/>
                  <a:pt x="21" y="67"/>
                </a:cubicBezTo>
                <a:cubicBezTo>
                  <a:pt x="21" y="68"/>
                  <a:pt x="20" y="69"/>
                  <a:pt x="20" y="70"/>
                </a:cubicBezTo>
                <a:cubicBezTo>
                  <a:pt x="20" y="85"/>
                  <a:pt x="20" y="85"/>
                  <a:pt x="20" y="85"/>
                </a:cubicBezTo>
                <a:cubicBezTo>
                  <a:pt x="15" y="85"/>
                  <a:pt x="15" y="85"/>
                  <a:pt x="15" y="85"/>
                </a:cubicBezTo>
                <a:cubicBezTo>
                  <a:pt x="15" y="85"/>
                  <a:pt x="14" y="85"/>
                  <a:pt x="14" y="86"/>
                </a:cubicBezTo>
                <a:cubicBezTo>
                  <a:pt x="14" y="86"/>
                  <a:pt x="12" y="88"/>
                  <a:pt x="12" y="94"/>
                </a:cubicBezTo>
                <a:cubicBezTo>
                  <a:pt x="12" y="99"/>
                  <a:pt x="14" y="101"/>
                  <a:pt x="14" y="102"/>
                </a:cubicBezTo>
                <a:cubicBezTo>
                  <a:pt x="14" y="102"/>
                  <a:pt x="15" y="102"/>
                  <a:pt x="15" y="102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7" y="102"/>
                  <a:pt x="87" y="102"/>
                  <a:pt x="88" y="102"/>
                </a:cubicBezTo>
                <a:cubicBezTo>
                  <a:pt x="88" y="101"/>
                  <a:pt x="90" y="99"/>
                  <a:pt x="90" y="94"/>
                </a:cubicBezTo>
                <a:cubicBezTo>
                  <a:pt x="90" y="88"/>
                  <a:pt x="88" y="86"/>
                  <a:pt x="88" y="86"/>
                </a:cubicBezTo>
                <a:cubicBezTo>
                  <a:pt x="87" y="85"/>
                  <a:pt x="87" y="85"/>
                  <a:pt x="86" y="85"/>
                </a:cubicBezTo>
                <a:cubicBezTo>
                  <a:pt x="81" y="85"/>
                  <a:pt x="81" y="85"/>
                  <a:pt x="81" y="85"/>
                </a:cubicBezTo>
                <a:cubicBezTo>
                  <a:pt x="81" y="73"/>
                  <a:pt x="81" y="73"/>
                  <a:pt x="81" y="73"/>
                </a:cubicBezTo>
                <a:cubicBezTo>
                  <a:pt x="81" y="73"/>
                  <a:pt x="81" y="73"/>
                  <a:pt x="81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2"/>
                  <a:pt x="81" y="72"/>
                  <a:pt x="81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79" y="71"/>
                  <a:pt x="77" y="71"/>
                  <a:pt x="76" y="71"/>
                </a:cubicBezTo>
                <a:cubicBezTo>
                  <a:pt x="77" y="70"/>
                  <a:pt x="79" y="69"/>
                  <a:pt x="80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1" y="67"/>
                  <a:pt x="81" y="67"/>
                  <a:pt x="81" y="67"/>
                </a:cubicBezTo>
                <a:cubicBezTo>
                  <a:pt x="81" y="67"/>
                  <a:pt x="81" y="67"/>
                  <a:pt x="81" y="67"/>
                </a:cubicBezTo>
                <a:cubicBezTo>
                  <a:pt x="81" y="66"/>
                  <a:pt x="81" y="66"/>
                  <a:pt x="81" y="66"/>
                </a:cubicBezTo>
                <a:cubicBezTo>
                  <a:pt x="81" y="36"/>
                  <a:pt x="81" y="36"/>
                  <a:pt x="81" y="36"/>
                </a:cubicBezTo>
                <a:cubicBezTo>
                  <a:pt x="81" y="34"/>
                  <a:pt x="80" y="33"/>
                  <a:pt x="78" y="33"/>
                </a:cubicBezTo>
                <a:cubicBezTo>
                  <a:pt x="78" y="27"/>
                  <a:pt x="78" y="27"/>
                  <a:pt x="78" y="27"/>
                </a:cubicBezTo>
                <a:cubicBezTo>
                  <a:pt x="80" y="26"/>
                  <a:pt x="80" y="26"/>
                  <a:pt x="80" y="26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4"/>
                  <a:pt x="81" y="24"/>
                  <a:pt x="81" y="24"/>
                </a:cubicBezTo>
                <a:cubicBezTo>
                  <a:pt x="81" y="24"/>
                  <a:pt x="81" y="24"/>
                  <a:pt x="81" y="24"/>
                </a:cubicBezTo>
                <a:cubicBezTo>
                  <a:pt x="81" y="17"/>
                  <a:pt x="81" y="17"/>
                  <a:pt x="81" y="17"/>
                </a:cubicBezTo>
                <a:cubicBezTo>
                  <a:pt x="88" y="17"/>
                  <a:pt x="88" y="17"/>
                  <a:pt x="88" y="17"/>
                </a:cubicBezTo>
                <a:cubicBezTo>
                  <a:pt x="90" y="18"/>
                  <a:pt x="91" y="19"/>
                  <a:pt x="93" y="19"/>
                </a:cubicBezTo>
                <a:cubicBezTo>
                  <a:pt x="98" y="19"/>
                  <a:pt x="102" y="15"/>
                  <a:pt x="102" y="11"/>
                </a:cubicBezTo>
                <a:cubicBezTo>
                  <a:pt x="102" y="6"/>
                  <a:pt x="98" y="2"/>
                  <a:pt x="93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19"/>
          <p:cNvSpPr/>
          <p:nvPr/>
        </p:nvSpPr>
        <p:spPr>
          <a:xfrm>
            <a:off x="1435101" y="6267456"/>
            <a:ext cx="160339" cy="46037"/>
          </a:xfrm>
          <a:custGeom>
            <a:avLst/>
            <a:gdLst/>
            <a:ahLst/>
            <a:cxnLst/>
            <a:rect l="l" t="t" r="r" b="b"/>
            <a:pathLst>
              <a:path w="32" h="9" extrusionOk="0">
                <a:moveTo>
                  <a:pt x="30" y="4"/>
                </a:moveTo>
                <a:cubicBezTo>
                  <a:pt x="28" y="4"/>
                  <a:pt x="28" y="4"/>
                  <a:pt x="28" y="4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4" y="0"/>
                  <a:pt x="23" y="1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1"/>
                  <a:pt x="18" y="1"/>
                  <a:pt x="17" y="1"/>
                </a:cubicBezTo>
                <a:cubicBezTo>
                  <a:pt x="17" y="1"/>
                  <a:pt x="16" y="1"/>
                  <a:pt x="16" y="1"/>
                </a:cubicBezTo>
                <a:cubicBezTo>
                  <a:pt x="9" y="4"/>
                  <a:pt x="9" y="4"/>
                  <a:pt x="9" y="4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5" y="2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5"/>
                  <a:pt x="0" y="5"/>
                </a:cubicBezTo>
                <a:cubicBezTo>
                  <a:pt x="0" y="6"/>
                  <a:pt x="0" y="7"/>
                  <a:pt x="0" y="7"/>
                </a:cubicBezTo>
                <a:cubicBezTo>
                  <a:pt x="1" y="7"/>
                  <a:pt x="1" y="8"/>
                  <a:pt x="2" y="7"/>
                </a:cubicBezTo>
                <a:cubicBezTo>
                  <a:pt x="6" y="6"/>
                  <a:pt x="6" y="6"/>
                  <a:pt x="6" y="6"/>
                </a:cubicBezTo>
                <a:cubicBezTo>
                  <a:pt x="8" y="7"/>
                  <a:pt x="8" y="7"/>
                  <a:pt x="8" y="7"/>
                </a:cubicBezTo>
                <a:cubicBezTo>
                  <a:pt x="9" y="7"/>
                  <a:pt x="9" y="7"/>
                  <a:pt x="10" y="7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9"/>
                  <a:pt x="18" y="9"/>
                </a:cubicBezTo>
                <a:cubicBezTo>
                  <a:pt x="18" y="9"/>
                  <a:pt x="19" y="9"/>
                  <a:pt x="19" y="9"/>
                </a:cubicBezTo>
                <a:cubicBezTo>
                  <a:pt x="24" y="5"/>
                  <a:pt x="24" y="5"/>
                  <a:pt x="24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26" y="7"/>
                  <a:pt x="27" y="7"/>
                  <a:pt x="27" y="7"/>
                </a:cubicBezTo>
                <a:cubicBezTo>
                  <a:pt x="30" y="7"/>
                  <a:pt x="30" y="7"/>
                  <a:pt x="30" y="7"/>
                </a:cubicBezTo>
                <a:cubicBezTo>
                  <a:pt x="31" y="7"/>
                  <a:pt x="32" y="7"/>
                  <a:pt x="32" y="6"/>
                </a:cubicBezTo>
                <a:cubicBezTo>
                  <a:pt x="32" y="5"/>
                  <a:pt x="31" y="4"/>
                  <a:pt x="30" y="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19"/>
          <p:cNvSpPr/>
          <p:nvPr/>
        </p:nvSpPr>
        <p:spPr>
          <a:xfrm>
            <a:off x="1435101" y="6354769"/>
            <a:ext cx="160339" cy="46037"/>
          </a:xfrm>
          <a:custGeom>
            <a:avLst/>
            <a:gdLst/>
            <a:ahLst/>
            <a:cxnLst/>
            <a:rect l="l" t="t" r="r" b="b"/>
            <a:pathLst>
              <a:path w="32" h="9" extrusionOk="0">
                <a:moveTo>
                  <a:pt x="30" y="4"/>
                </a:moveTo>
                <a:cubicBezTo>
                  <a:pt x="28" y="4"/>
                  <a:pt x="28" y="4"/>
                  <a:pt x="28" y="4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0"/>
                  <a:pt x="24" y="0"/>
                  <a:pt x="23" y="1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1"/>
                  <a:pt x="18" y="1"/>
                  <a:pt x="17" y="1"/>
                </a:cubicBezTo>
                <a:cubicBezTo>
                  <a:pt x="17" y="1"/>
                  <a:pt x="16" y="1"/>
                  <a:pt x="16" y="1"/>
                </a:cubicBezTo>
                <a:cubicBezTo>
                  <a:pt x="9" y="4"/>
                  <a:pt x="9" y="4"/>
                  <a:pt x="9" y="4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5" y="2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5"/>
                  <a:pt x="0" y="5"/>
                </a:cubicBezTo>
                <a:cubicBezTo>
                  <a:pt x="0" y="6"/>
                  <a:pt x="0" y="7"/>
                  <a:pt x="0" y="7"/>
                </a:cubicBezTo>
                <a:cubicBezTo>
                  <a:pt x="1" y="7"/>
                  <a:pt x="1" y="7"/>
                  <a:pt x="2" y="7"/>
                </a:cubicBezTo>
                <a:cubicBezTo>
                  <a:pt x="6" y="6"/>
                  <a:pt x="6" y="6"/>
                  <a:pt x="6" y="6"/>
                </a:cubicBezTo>
                <a:cubicBezTo>
                  <a:pt x="8" y="7"/>
                  <a:pt x="8" y="7"/>
                  <a:pt x="8" y="7"/>
                </a:cubicBezTo>
                <a:cubicBezTo>
                  <a:pt x="9" y="7"/>
                  <a:pt x="9" y="7"/>
                  <a:pt x="10" y="7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9"/>
                  <a:pt x="18" y="9"/>
                </a:cubicBezTo>
                <a:cubicBezTo>
                  <a:pt x="18" y="9"/>
                  <a:pt x="19" y="9"/>
                  <a:pt x="19" y="9"/>
                </a:cubicBezTo>
                <a:cubicBezTo>
                  <a:pt x="24" y="5"/>
                  <a:pt x="24" y="5"/>
                  <a:pt x="24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26" y="7"/>
                  <a:pt x="27" y="7"/>
                  <a:pt x="27" y="7"/>
                </a:cubicBezTo>
                <a:cubicBezTo>
                  <a:pt x="30" y="7"/>
                  <a:pt x="30" y="7"/>
                  <a:pt x="30" y="7"/>
                </a:cubicBezTo>
                <a:cubicBezTo>
                  <a:pt x="31" y="7"/>
                  <a:pt x="32" y="7"/>
                  <a:pt x="32" y="6"/>
                </a:cubicBezTo>
                <a:cubicBezTo>
                  <a:pt x="32" y="5"/>
                  <a:pt x="31" y="4"/>
                  <a:pt x="30" y="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19"/>
          <p:cNvSpPr/>
          <p:nvPr/>
        </p:nvSpPr>
        <p:spPr>
          <a:xfrm>
            <a:off x="1430339" y="6442081"/>
            <a:ext cx="165100" cy="46037"/>
          </a:xfrm>
          <a:custGeom>
            <a:avLst/>
            <a:gdLst/>
            <a:ahLst/>
            <a:cxnLst/>
            <a:rect l="l" t="t" r="r" b="b"/>
            <a:pathLst>
              <a:path w="33" h="9" extrusionOk="0">
                <a:moveTo>
                  <a:pt x="31" y="4"/>
                </a:moveTo>
                <a:cubicBezTo>
                  <a:pt x="29" y="4"/>
                  <a:pt x="29" y="4"/>
                  <a:pt x="29" y="4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0"/>
                  <a:pt x="25" y="0"/>
                  <a:pt x="24" y="1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1"/>
                  <a:pt x="19" y="1"/>
                  <a:pt x="18" y="1"/>
                </a:cubicBezTo>
                <a:cubicBezTo>
                  <a:pt x="18" y="0"/>
                  <a:pt x="17" y="0"/>
                  <a:pt x="17" y="1"/>
                </a:cubicBezTo>
                <a:cubicBezTo>
                  <a:pt x="10" y="4"/>
                  <a:pt x="10" y="4"/>
                  <a:pt x="10" y="4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6" y="2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5"/>
                  <a:pt x="1" y="6"/>
                </a:cubicBezTo>
                <a:cubicBezTo>
                  <a:pt x="1" y="7"/>
                  <a:pt x="2" y="7"/>
                  <a:pt x="3" y="7"/>
                </a:cubicBezTo>
                <a:cubicBezTo>
                  <a:pt x="7" y="6"/>
                  <a:pt x="7" y="6"/>
                  <a:pt x="7" y="6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1" y="7"/>
                </a:cubicBezTo>
                <a:cubicBezTo>
                  <a:pt x="16" y="5"/>
                  <a:pt x="16" y="5"/>
                  <a:pt x="16" y="5"/>
                </a:cubicBezTo>
                <a:cubicBezTo>
                  <a:pt x="17" y="8"/>
                  <a:pt x="17" y="8"/>
                  <a:pt x="17" y="8"/>
                </a:cubicBezTo>
                <a:cubicBezTo>
                  <a:pt x="18" y="8"/>
                  <a:pt x="18" y="9"/>
                  <a:pt x="19" y="9"/>
                </a:cubicBezTo>
                <a:cubicBezTo>
                  <a:pt x="19" y="9"/>
                  <a:pt x="20" y="9"/>
                  <a:pt x="20" y="9"/>
                </a:cubicBezTo>
                <a:cubicBezTo>
                  <a:pt x="25" y="5"/>
                  <a:pt x="25" y="5"/>
                  <a:pt x="25" y="5"/>
                </a:cubicBezTo>
                <a:cubicBezTo>
                  <a:pt x="27" y="7"/>
                  <a:pt x="27" y="7"/>
                  <a:pt x="27" y="7"/>
                </a:cubicBezTo>
                <a:cubicBezTo>
                  <a:pt x="27" y="7"/>
                  <a:pt x="28" y="7"/>
                  <a:pt x="28" y="7"/>
                </a:cubicBezTo>
                <a:cubicBezTo>
                  <a:pt x="31" y="7"/>
                  <a:pt x="31" y="7"/>
                  <a:pt x="31" y="7"/>
                </a:cubicBezTo>
                <a:cubicBezTo>
                  <a:pt x="32" y="7"/>
                  <a:pt x="33" y="7"/>
                  <a:pt x="33" y="6"/>
                </a:cubicBezTo>
                <a:cubicBezTo>
                  <a:pt x="33" y="5"/>
                  <a:pt x="32" y="4"/>
                  <a:pt x="31" y="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19"/>
          <p:cNvSpPr/>
          <p:nvPr/>
        </p:nvSpPr>
        <p:spPr>
          <a:xfrm>
            <a:off x="1430340" y="6529394"/>
            <a:ext cx="150813" cy="46037"/>
          </a:xfrm>
          <a:custGeom>
            <a:avLst/>
            <a:gdLst/>
            <a:ahLst/>
            <a:cxnLst/>
            <a:rect l="l" t="t" r="r" b="b"/>
            <a:pathLst>
              <a:path w="30" h="9" extrusionOk="0">
                <a:moveTo>
                  <a:pt x="26" y="1"/>
                </a:moveTo>
                <a:cubicBezTo>
                  <a:pt x="26" y="0"/>
                  <a:pt x="25" y="0"/>
                  <a:pt x="24" y="1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1"/>
                  <a:pt x="19" y="1"/>
                  <a:pt x="18" y="1"/>
                </a:cubicBezTo>
                <a:cubicBezTo>
                  <a:pt x="18" y="0"/>
                  <a:pt x="17" y="0"/>
                  <a:pt x="17" y="1"/>
                </a:cubicBezTo>
                <a:cubicBezTo>
                  <a:pt x="10" y="4"/>
                  <a:pt x="10" y="4"/>
                  <a:pt x="10" y="4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6" y="2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5"/>
                  <a:pt x="1" y="6"/>
                </a:cubicBezTo>
                <a:cubicBezTo>
                  <a:pt x="1" y="7"/>
                  <a:pt x="2" y="7"/>
                  <a:pt x="3" y="7"/>
                </a:cubicBezTo>
                <a:cubicBezTo>
                  <a:pt x="7" y="6"/>
                  <a:pt x="7" y="6"/>
                  <a:pt x="7" y="6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1" y="7"/>
                </a:cubicBezTo>
                <a:cubicBezTo>
                  <a:pt x="16" y="4"/>
                  <a:pt x="16" y="4"/>
                  <a:pt x="16" y="4"/>
                </a:cubicBezTo>
                <a:cubicBezTo>
                  <a:pt x="17" y="8"/>
                  <a:pt x="17" y="8"/>
                  <a:pt x="17" y="8"/>
                </a:cubicBezTo>
                <a:cubicBezTo>
                  <a:pt x="18" y="8"/>
                  <a:pt x="18" y="9"/>
                  <a:pt x="19" y="9"/>
                </a:cubicBezTo>
                <a:cubicBezTo>
                  <a:pt x="19" y="9"/>
                  <a:pt x="20" y="9"/>
                  <a:pt x="20" y="9"/>
                </a:cubicBezTo>
                <a:cubicBezTo>
                  <a:pt x="25" y="4"/>
                  <a:pt x="25" y="4"/>
                  <a:pt x="25" y="4"/>
                </a:cubicBezTo>
                <a:cubicBezTo>
                  <a:pt x="27" y="7"/>
                  <a:pt x="27" y="7"/>
                  <a:pt x="27" y="7"/>
                </a:cubicBezTo>
                <a:cubicBezTo>
                  <a:pt x="27" y="7"/>
                  <a:pt x="28" y="7"/>
                  <a:pt x="28" y="7"/>
                </a:cubicBezTo>
                <a:cubicBezTo>
                  <a:pt x="29" y="7"/>
                  <a:pt x="30" y="7"/>
                  <a:pt x="30" y="6"/>
                </a:cubicBezTo>
                <a:cubicBezTo>
                  <a:pt x="30" y="5"/>
                  <a:pt x="30" y="5"/>
                  <a:pt x="29" y="4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19"/>
          <p:cNvSpPr/>
          <p:nvPr/>
        </p:nvSpPr>
        <p:spPr>
          <a:xfrm>
            <a:off x="1128713" y="6499231"/>
            <a:ext cx="166688" cy="174625"/>
          </a:xfrm>
          <a:custGeom>
            <a:avLst/>
            <a:gdLst/>
            <a:ahLst/>
            <a:cxnLst/>
            <a:rect l="l" t="t" r="r" b="b"/>
            <a:pathLst>
              <a:path w="33" h="34" extrusionOk="0">
                <a:moveTo>
                  <a:pt x="0" y="1"/>
                </a:moveTo>
                <a:cubicBezTo>
                  <a:pt x="2" y="26"/>
                  <a:pt x="2" y="26"/>
                  <a:pt x="2" y="26"/>
                </a:cubicBezTo>
                <a:cubicBezTo>
                  <a:pt x="3" y="31"/>
                  <a:pt x="7" y="34"/>
                  <a:pt x="12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2" y="34"/>
                  <a:pt x="33" y="34"/>
                  <a:pt x="33" y="33"/>
                </a:cubicBezTo>
                <a:cubicBezTo>
                  <a:pt x="33" y="32"/>
                  <a:pt x="32" y="31"/>
                  <a:pt x="31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8" y="31"/>
                  <a:pt x="5" y="29"/>
                  <a:pt x="5" y="25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19"/>
          <p:cNvSpPr/>
          <p:nvPr/>
        </p:nvSpPr>
        <p:spPr>
          <a:xfrm>
            <a:off x="1720849" y="6545269"/>
            <a:ext cx="146051" cy="128587"/>
          </a:xfrm>
          <a:custGeom>
            <a:avLst/>
            <a:gdLst/>
            <a:ahLst/>
            <a:cxnLst/>
            <a:rect l="l" t="t" r="r" b="b"/>
            <a:pathLst>
              <a:path w="29" h="25" extrusionOk="0">
                <a:moveTo>
                  <a:pt x="1" y="25"/>
                </a:moveTo>
                <a:cubicBezTo>
                  <a:pt x="13" y="25"/>
                  <a:pt x="13" y="25"/>
                  <a:pt x="13" y="25"/>
                </a:cubicBezTo>
                <a:cubicBezTo>
                  <a:pt x="16" y="25"/>
                  <a:pt x="19" y="23"/>
                  <a:pt x="20" y="20"/>
                </a:cubicBezTo>
                <a:cubicBezTo>
                  <a:pt x="21" y="15"/>
                  <a:pt x="23" y="8"/>
                  <a:pt x="29" y="3"/>
                </a:cubicBezTo>
                <a:cubicBezTo>
                  <a:pt x="29" y="2"/>
                  <a:pt x="29" y="1"/>
                  <a:pt x="29" y="1"/>
                </a:cubicBezTo>
                <a:cubicBezTo>
                  <a:pt x="28" y="0"/>
                  <a:pt x="27" y="0"/>
                  <a:pt x="26" y="1"/>
                </a:cubicBezTo>
                <a:cubicBezTo>
                  <a:pt x="21" y="7"/>
                  <a:pt x="18" y="14"/>
                  <a:pt x="17" y="19"/>
                </a:cubicBezTo>
                <a:cubicBezTo>
                  <a:pt x="17" y="21"/>
                  <a:pt x="15" y="22"/>
                  <a:pt x="13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2"/>
                  <a:pt x="0" y="23"/>
                  <a:pt x="0" y="24"/>
                </a:cubicBezTo>
                <a:cubicBezTo>
                  <a:pt x="0" y="25"/>
                  <a:pt x="0" y="25"/>
                  <a:pt x="1" y="2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19"/>
          <p:cNvSpPr/>
          <p:nvPr/>
        </p:nvSpPr>
        <p:spPr>
          <a:xfrm>
            <a:off x="2303467" y="6708775"/>
            <a:ext cx="155575" cy="11112"/>
          </a:xfrm>
          <a:custGeom>
            <a:avLst/>
            <a:gdLst/>
            <a:ahLst/>
            <a:cxnLst/>
            <a:rect l="l" t="t" r="r" b="b"/>
            <a:pathLst>
              <a:path w="31" h="2" extrusionOk="0">
                <a:moveTo>
                  <a:pt x="1" y="2"/>
                </a:moveTo>
                <a:cubicBezTo>
                  <a:pt x="29" y="2"/>
                  <a:pt x="29" y="2"/>
                  <a:pt x="29" y="2"/>
                </a:cubicBezTo>
                <a:cubicBezTo>
                  <a:pt x="30" y="2"/>
                  <a:pt x="31" y="2"/>
                  <a:pt x="31" y="1"/>
                </a:cubicBezTo>
                <a:cubicBezTo>
                  <a:pt x="31" y="0"/>
                  <a:pt x="30" y="0"/>
                  <a:pt x="29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19"/>
          <p:cNvSpPr/>
          <p:nvPr/>
        </p:nvSpPr>
        <p:spPr>
          <a:xfrm>
            <a:off x="2940051" y="6607181"/>
            <a:ext cx="215900" cy="96837"/>
          </a:xfrm>
          <a:custGeom>
            <a:avLst/>
            <a:gdLst/>
            <a:ahLst/>
            <a:cxnLst/>
            <a:rect l="l" t="t" r="r" b="b"/>
            <a:pathLst>
              <a:path w="43" h="19" extrusionOk="0">
                <a:moveTo>
                  <a:pt x="0" y="1"/>
                </a:moveTo>
                <a:cubicBezTo>
                  <a:pt x="0" y="11"/>
                  <a:pt x="0" y="11"/>
                  <a:pt x="0" y="11"/>
                </a:cubicBezTo>
                <a:cubicBezTo>
                  <a:pt x="0" y="15"/>
                  <a:pt x="4" y="19"/>
                  <a:pt x="9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7"/>
                  <a:pt x="43" y="16"/>
                  <a:pt x="42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6" y="16"/>
                  <a:pt x="3" y="14"/>
                  <a:pt x="3" y="1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19"/>
          <p:cNvSpPr/>
          <p:nvPr/>
        </p:nvSpPr>
        <p:spPr>
          <a:xfrm>
            <a:off x="3502029" y="6554794"/>
            <a:ext cx="130175" cy="185737"/>
          </a:xfrm>
          <a:custGeom>
            <a:avLst/>
            <a:gdLst/>
            <a:ahLst/>
            <a:cxnLst/>
            <a:rect l="l" t="t" r="r" b="b"/>
            <a:pathLst>
              <a:path w="26" h="36" extrusionOk="0">
                <a:moveTo>
                  <a:pt x="0" y="1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31"/>
                  <a:pt x="3" y="32"/>
                </a:cubicBezTo>
                <a:cubicBezTo>
                  <a:pt x="7" y="34"/>
                  <a:pt x="12" y="36"/>
                  <a:pt x="23" y="36"/>
                </a:cubicBezTo>
                <a:cubicBezTo>
                  <a:pt x="23" y="36"/>
                  <a:pt x="24" y="36"/>
                  <a:pt x="24" y="36"/>
                </a:cubicBezTo>
                <a:cubicBezTo>
                  <a:pt x="25" y="36"/>
                  <a:pt x="26" y="35"/>
                  <a:pt x="26" y="35"/>
                </a:cubicBezTo>
                <a:cubicBezTo>
                  <a:pt x="26" y="34"/>
                  <a:pt x="25" y="33"/>
                  <a:pt x="24" y="33"/>
                </a:cubicBezTo>
                <a:cubicBezTo>
                  <a:pt x="24" y="33"/>
                  <a:pt x="23" y="33"/>
                  <a:pt x="23" y="33"/>
                </a:cubicBezTo>
                <a:cubicBezTo>
                  <a:pt x="12" y="33"/>
                  <a:pt x="7" y="31"/>
                  <a:pt x="5" y="30"/>
                </a:cubicBezTo>
                <a:cubicBezTo>
                  <a:pt x="4" y="29"/>
                  <a:pt x="3" y="29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2" y="0"/>
                  <a:pt x="1" y="0"/>
                </a:cubicBezTo>
                <a:cubicBezTo>
                  <a:pt x="1" y="0"/>
                  <a:pt x="0" y="0"/>
                  <a:pt x="0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19"/>
          <p:cNvSpPr/>
          <p:nvPr/>
        </p:nvSpPr>
        <p:spPr>
          <a:xfrm>
            <a:off x="3898903" y="6724656"/>
            <a:ext cx="666751" cy="15875"/>
          </a:xfrm>
          <a:custGeom>
            <a:avLst/>
            <a:gdLst/>
            <a:ahLst/>
            <a:cxnLst/>
            <a:rect l="l" t="t" r="r" b="b"/>
            <a:pathLst>
              <a:path w="133" h="3" extrusionOk="0">
                <a:moveTo>
                  <a:pt x="1" y="3"/>
                </a:moveTo>
                <a:cubicBezTo>
                  <a:pt x="131" y="3"/>
                  <a:pt x="131" y="3"/>
                  <a:pt x="131" y="3"/>
                </a:cubicBezTo>
                <a:cubicBezTo>
                  <a:pt x="132" y="3"/>
                  <a:pt x="133" y="2"/>
                  <a:pt x="133" y="1"/>
                </a:cubicBezTo>
                <a:cubicBezTo>
                  <a:pt x="133" y="0"/>
                  <a:pt x="132" y="0"/>
                  <a:pt x="13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19"/>
          <p:cNvSpPr/>
          <p:nvPr/>
        </p:nvSpPr>
        <p:spPr>
          <a:xfrm>
            <a:off x="5719766" y="6683375"/>
            <a:ext cx="361951" cy="57150"/>
          </a:xfrm>
          <a:custGeom>
            <a:avLst/>
            <a:gdLst/>
            <a:ahLst/>
            <a:cxnLst/>
            <a:rect l="l" t="t" r="r" b="b"/>
            <a:pathLst>
              <a:path w="72" h="11" extrusionOk="0">
                <a:moveTo>
                  <a:pt x="2" y="11"/>
                </a:moveTo>
                <a:cubicBezTo>
                  <a:pt x="22" y="11"/>
                  <a:pt x="22" y="11"/>
                  <a:pt x="22" y="11"/>
                </a:cubicBezTo>
                <a:cubicBezTo>
                  <a:pt x="25" y="11"/>
                  <a:pt x="27" y="8"/>
                  <a:pt x="27" y="5"/>
                </a:cubicBezTo>
                <a:cubicBezTo>
                  <a:pt x="27" y="4"/>
                  <a:pt x="28" y="3"/>
                  <a:pt x="30" y="3"/>
                </a:cubicBezTo>
                <a:cubicBezTo>
                  <a:pt x="70" y="3"/>
                  <a:pt x="70" y="3"/>
                  <a:pt x="70" y="3"/>
                </a:cubicBezTo>
                <a:cubicBezTo>
                  <a:pt x="71" y="3"/>
                  <a:pt x="72" y="3"/>
                  <a:pt x="72" y="2"/>
                </a:cubicBezTo>
                <a:cubicBezTo>
                  <a:pt x="72" y="1"/>
                  <a:pt x="71" y="0"/>
                  <a:pt x="7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27" y="0"/>
                  <a:pt x="24" y="3"/>
                  <a:pt x="24" y="5"/>
                </a:cubicBezTo>
                <a:cubicBezTo>
                  <a:pt x="24" y="7"/>
                  <a:pt x="23" y="8"/>
                  <a:pt x="22" y="8"/>
                </a:cubicBezTo>
                <a:cubicBezTo>
                  <a:pt x="2" y="8"/>
                  <a:pt x="2" y="8"/>
                  <a:pt x="2" y="8"/>
                </a:cubicBezTo>
                <a:cubicBezTo>
                  <a:pt x="1" y="8"/>
                  <a:pt x="0" y="8"/>
                  <a:pt x="0" y="9"/>
                </a:cubicBezTo>
                <a:cubicBezTo>
                  <a:pt x="0" y="10"/>
                  <a:pt x="1" y="11"/>
                  <a:pt x="2" y="1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19"/>
          <p:cNvSpPr/>
          <p:nvPr/>
        </p:nvSpPr>
        <p:spPr>
          <a:xfrm>
            <a:off x="9382125" y="6524631"/>
            <a:ext cx="476251" cy="204787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2" y="40"/>
                </a:moveTo>
                <a:cubicBezTo>
                  <a:pt x="80" y="40"/>
                  <a:pt x="80" y="40"/>
                  <a:pt x="80" y="40"/>
                </a:cubicBezTo>
                <a:cubicBezTo>
                  <a:pt x="89" y="40"/>
                  <a:pt x="95" y="33"/>
                  <a:pt x="95" y="25"/>
                </a:cubicBezTo>
                <a:cubicBezTo>
                  <a:pt x="95" y="2"/>
                  <a:pt x="95" y="2"/>
                  <a:pt x="95" y="2"/>
                </a:cubicBezTo>
                <a:cubicBezTo>
                  <a:pt x="95" y="1"/>
                  <a:pt x="95" y="0"/>
                  <a:pt x="94" y="0"/>
                </a:cubicBezTo>
                <a:cubicBezTo>
                  <a:pt x="93" y="0"/>
                  <a:pt x="92" y="1"/>
                  <a:pt x="92" y="2"/>
                </a:cubicBezTo>
                <a:cubicBezTo>
                  <a:pt x="92" y="25"/>
                  <a:pt x="92" y="25"/>
                  <a:pt x="92" y="25"/>
                </a:cubicBezTo>
                <a:cubicBezTo>
                  <a:pt x="92" y="28"/>
                  <a:pt x="91" y="31"/>
                  <a:pt x="89" y="33"/>
                </a:cubicBezTo>
                <a:cubicBezTo>
                  <a:pt x="87" y="36"/>
                  <a:pt x="84" y="37"/>
                  <a:pt x="80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1" y="37"/>
                  <a:pt x="0" y="38"/>
                  <a:pt x="0" y="39"/>
                </a:cubicBezTo>
                <a:cubicBezTo>
                  <a:pt x="0" y="39"/>
                  <a:pt x="1" y="40"/>
                  <a:pt x="2" y="4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19"/>
          <p:cNvSpPr/>
          <p:nvPr/>
        </p:nvSpPr>
        <p:spPr>
          <a:xfrm>
            <a:off x="11018839" y="6350000"/>
            <a:ext cx="14288" cy="55562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0" y="2"/>
                </a:move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1" y="11"/>
                  <a:pt x="2" y="11"/>
                </a:cubicBezTo>
                <a:cubicBezTo>
                  <a:pt x="3" y="11"/>
                  <a:pt x="3" y="11"/>
                  <a:pt x="3" y="10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19"/>
          <p:cNvSpPr/>
          <p:nvPr/>
        </p:nvSpPr>
        <p:spPr>
          <a:xfrm>
            <a:off x="11018839" y="6421438"/>
            <a:ext cx="14288" cy="57150"/>
          </a:xfrm>
          <a:custGeom>
            <a:avLst/>
            <a:gdLst/>
            <a:ahLst/>
            <a:cxnLst/>
            <a:rect l="l" t="t" r="r" b="b"/>
            <a:pathLst>
              <a:path w="3" h="11" extrusionOk="0">
                <a:moveTo>
                  <a:pt x="0" y="2"/>
                </a:moveTo>
                <a:cubicBezTo>
                  <a:pt x="0" y="9"/>
                  <a:pt x="0" y="9"/>
                  <a:pt x="0" y="9"/>
                </a:cubicBezTo>
                <a:cubicBezTo>
                  <a:pt x="0" y="10"/>
                  <a:pt x="1" y="11"/>
                  <a:pt x="2" y="11"/>
                </a:cubicBezTo>
                <a:cubicBezTo>
                  <a:pt x="3" y="11"/>
                  <a:pt x="3" y="10"/>
                  <a:pt x="3" y="9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19"/>
          <p:cNvSpPr/>
          <p:nvPr/>
        </p:nvSpPr>
        <p:spPr>
          <a:xfrm>
            <a:off x="11018839" y="6503994"/>
            <a:ext cx="14288" cy="3492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0" y="2"/>
                </a:moveTo>
                <a:cubicBezTo>
                  <a:pt x="0" y="5"/>
                  <a:pt x="0" y="5"/>
                  <a:pt x="0" y="5"/>
                </a:cubicBezTo>
                <a:cubicBezTo>
                  <a:pt x="0" y="6"/>
                  <a:pt x="1" y="7"/>
                  <a:pt x="2" y="7"/>
                </a:cubicBezTo>
                <a:cubicBezTo>
                  <a:pt x="3" y="7"/>
                  <a:pt x="3" y="6"/>
                  <a:pt x="3" y="5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19"/>
          <p:cNvSpPr/>
          <p:nvPr/>
        </p:nvSpPr>
        <p:spPr>
          <a:xfrm>
            <a:off x="6376988" y="6246819"/>
            <a:ext cx="150813" cy="153987"/>
          </a:xfrm>
          <a:custGeom>
            <a:avLst/>
            <a:gdLst/>
            <a:ahLst/>
            <a:cxnLst/>
            <a:rect l="l" t="t" r="r" b="b"/>
            <a:pathLst>
              <a:path w="30" h="30" extrusionOk="0">
                <a:moveTo>
                  <a:pt x="15" y="10"/>
                </a:moveTo>
                <a:cubicBezTo>
                  <a:pt x="15" y="10"/>
                  <a:pt x="15" y="10"/>
                  <a:pt x="15" y="10"/>
                </a:cubicBezTo>
                <a:cubicBezTo>
                  <a:pt x="15" y="9"/>
                  <a:pt x="15" y="8"/>
                  <a:pt x="14" y="7"/>
                </a:cubicBezTo>
                <a:cubicBezTo>
                  <a:pt x="14" y="7"/>
                  <a:pt x="13" y="6"/>
                  <a:pt x="12" y="6"/>
                </a:cubicBezTo>
                <a:cubicBezTo>
                  <a:pt x="11" y="6"/>
                  <a:pt x="10" y="6"/>
                  <a:pt x="9" y="7"/>
                </a:cubicBezTo>
                <a:cubicBezTo>
                  <a:pt x="8" y="8"/>
                  <a:pt x="8" y="9"/>
                  <a:pt x="8" y="10"/>
                </a:cubicBezTo>
                <a:cubicBezTo>
                  <a:pt x="8" y="11"/>
                  <a:pt x="9" y="12"/>
                  <a:pt x="10" y="13"/>
                </a:cubicBezTo>
                <a:cubicBezTo>
                  <a:pt x="10" y="14"/>
                  <a:pt x="11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4" y="14"/>
                  <a:pt x="14" y="14"/>
                </a:cubicBezTo>
                <a:cubicBezTo>
                  <a:pt x="16" y="14"/>
                  <a:pt x="19" y="13"/>
                  <a:pt x="21" y="13"/>
                </a:cubicBezTo>
                <a:cubicBezTo>
                  <a:pt x="22" y="13"/>
                  <a:pt x="23" y="13"/>
                  <a:pt x="24" y="14"/>
                </a:cubicBezTo>
                <a:cubicBezTo>
                  <a:pt x="24" y="14"/>
                  <a:pt x="25" y="14"/>
                  <a:pt x="25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6"/>
                  <a:pt x="27" y="17"/>
                  <a:pt x="27" y="18"/>
                </a:cubicBezTo>
                <a:cubicBezTo>
                  <a:pt x="27" y="19"/>
                  <a:pt x="25" y="21"/>
                  <a:pt x="24" y="23"/>
                </a:cubicBezTo>
                <a:cubicBezTo>
                  <a:pt x="22" y="25"/>
                  <a:pt x="20" y="26"/>
                  <a:pt x="19" y="27"/>
                </a:cubicBezTo>
                <a:cubicBezTo>
                  <a:pt x="20" y="28"/>
                  <a:pt x="20" y="28"/>
                  <a:pt x="20" y="28"/>
                </a:cubicBezTo>
                <a:cubicBezTo>
                  <a:pt x="21" y="27"/>
                  <a:pt x="21" y="27"/>
                  <a:pt x="21" y="27"/>
                </a:cubicBezTo>
                <a:cubicBezTo>
                  <a:pt x="19" y="26"/>
                  <a:pt x="16" y="25"/>
                  <a:pt x="15" y="25"/>
                </a:cubicBezTo>
                <a:cubicBezTo>
                  <a:pt x="14" y="25"/>
                  <a:pt x="13" y="26"/>
                  <a:pt x="13" y="26"/>
                </a:cubicBezTo>
                <a:cubicBezTo>
                  <a:pt x="13" y="27"/>
                  <a:pt x="13" y="27"/>
                  <a:pt x="13" y="27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7"/>
                  <a:pt x="15" y="26"/>
                  <a:pt x="15" y="25"/>
                </a:cubicBezTo>
                <a:cubicBezTo>
                  <a:pt x="15" y="24"/>
                  <a:pt x="15" y="23"/>
                  <a:pt x="15" y="22"/>
                </a:cubicBezTo>
                <a:cubicBezTo>
                  <a:pt x="14" y="21"/>
                  <a:pt x="14" y="20"/>
                  <a:pt x="13" y="19"/>
                </a:cubicBezTo>
                <a:cubicBezTo>
                  <a:pt x="12" y="18"/>
                  <a:pt x="11" y="18"/>
                  <a:pt x="11" y="18"/>
                </a:cubicBezTo>
                <a:cubicBezTo>
                  <a:pt x="10" y="18"/>
                  <a:pt x="9" y="17"/>
                  <a:pt x="8" y="17"/>
                </a:cubicBezTo>
                <a:cubicBezTo>
                  <a:pt x="7" y="17"/>
                  <a:pt x="6" y="16"/>
                  <a:pt x="5" y="14"/>
                </a:cubicBezTo>
                <a:cubicBezTo>
                  <a:pt x="3" y="13"/>
                  <a:pt x="3" y="12"/>
                  <a:pt x="3" y="11"/>
                </a:cubicBezTo>
                <a:cubicBezTo>
                  <a:pt x="3" y="10"/>
                  <a:pt x="4" y="8"/>
                  <a:pt x="4" y="7"/>
                </a:cubicBezTo>
                <a:cubicBezTo>
                  <a:pt x="5" y="6"/>
                  <a:pt x="6" y="6"/>
                  <a:pt x="6" y="5"/>
                </a:cubicBezTo>
                <a:cubicBezTo>
                  <a:pt x="7" y="5"/>
                  <a:pt x="7" y="4"/>
                  <a:pt x="8" y="4"/>
                </a:cubicBezTo>
                <a:cubicBezTo>
                  <a:pt x="9" y="3"/>
                  <a:pt x="11" y="3"/>
                  <a:pt x="12" y="3"/>
                </a:cubicBezTo>
                <a:cubicBezTo>
                  <a:pt x="13" y="3"/>
                  <a:pt x="14" y="3"/>
                  <a:pt x="15" y="5"/>
                </a:cubicBezTo>
                <a:cubicBezTo>
                  <a:pt x="17" y="6"/>
                  <a:pt x="17" y="7"/>
                  <a:pt x="17" y="8"/>
                </a:cubicBezTo>
                <a:cubicBezTo>
                  <a:pt x="17" y="9"/>
                  <a:pt x="17" y="10"/>
                  <a:pt x="16" y="10"/>
                </a:cubicBezTo>
                <a:cubicBezTo>
                  <a:pt x="16" y="11"/>
                  <a:pt x="16" y="11"/>
                  <a:pt x="16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2"/>
                  <a:pt x="15" y="13"/>
                  <a:pt x="15" y="13"/>
                </a:cubicBezTo>
                <a:cubicBezTo>
                  <a:pt x="16" y="14"/>
                  <a:pt x="16" y="14"/>
                  <a:pt x="17" y="13"/>
                </a:cubicBezTo>
                <a:cubicBezTo>
                  <a:pt x="17" y="13"/>
                  <a:pt x="18" y="13"/>
                  <a:pt x="19" y="12"/>
                </a:cubicBezTo>
                <a:cubicBezTo>
                  <a:pt x="19" y="11"/>
                  <a:pt x="20" y="10"/>
                  <a:pt x="20" y="8"/>
                </a:cubicBezTo>
                <a:cubicBezTo>
                  <a:pt x="20" y="6"/>
                  <a:pt x="19" y="4"/>
                  <a:pt x="18" y="3"/>
                </a:cubicBezTo>
                <a:cubicBezTo>
                  <a:pt x="16" y="1"/>
                  <a:pt x="14" y="0"/>
                  <a:pt x="12" y="0"/>
                </a:cubicBezTo>
                <a:cubicBezTo>
                  <a:pt x="10" y="0"/>
                  <a:pt x="8" y="0"/>
                  <a:pt x="7" y="1"/>
                </a:cubicBezTo>
                <a:cubicBezTo>
                  <a:pt x="6" y="2"/>
                  <a:pt x="5" y="3"/>
                  <a:pt x="4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7"/>
                  <a:pt x="0" y="9"/>
                  <a:pt x="0" y="11"/>
                </a:cubicBezTo>
                <a:cubicBezTo>
                  <a:pt x="0" y="13"/>
                  <a:pt x="1" y="14"/>
                  <a:pt x="2" y="16"/>
                </a:cubicBezTo>
                <a:cubicBezTo>
                  <a:pt x="5" y="19"/>
                  <a:pt x="7" y="20"/>
                  <a:pt x="8" y="20"/>
                </a:cubicBezTo>
                <a:cubicBezTo>
                  <a:pt x="9" y="20"/>
                  <a:pt x="9" y="21"/>
                  <a:pt x="10" y="21"/>
                </a:cubicBezTo>
                <a:cubicBezTo>
                  <a:pt x="10" y="21"/>
                  <a:pt x="10" y="21"/>
                  <a:pt x="11" y="21"/>
                </a:cubicBezTo>
                <a:cubicBezTo>
                  <a:pt x="11" y="22"/>
                  <a:pt x="12" y="22"/>
                  <a:pt x="12" y="23"/>
                </a:cubicBezTo>
                <a:cubicBezTo>
                  <a:pt x="12" y="23"/>
                  <a:pt x="12" y="24"/>
                  <a:pt x="12" y="25"/>
                </a:cubicBezTo>
                <a:cubicBezTo>
                  <a:pt x="12" y="25"/>
                  <a:pt x="12" y="26"/>
                  <a:pt x="12" y="26"/>
                </a:cubicBezTo>
                <a:cubicBezTo>
                  <a:pt x="12" y="27"/>
                  <a:pt x="12" y="27"/>
                  <a:pt x="12" y="27"/>
                </a:cubicBezTo>
                <a:cubicBezTo>
                  <a:pt x="12" y="27"/>
                  <a:pt x="12" y="27"/>
                  <a:pt x="12" y="27"/>
                </a:cubicBezTo>
                <a:cubicBezTo>
                  <a:pt x="12" y="27"/>
                  <a:pt x="12" y="28"/>
                  <a:pt x="12" y="28"/>
                </a:cubicBezTo>
                <a:cubicBezTo>
                  <a:pt x="12" y="28"/>
                  <a:pt x="13" y="29"/>
                  <a:pt x="13" y="28"/>
                </a:cubicBezTo>
                <a:cubicBezTo>
                  <a:pt x="13" y="28"/>
                  <a:pt x="13" y="28"/>
                  <a:pt x="13" y="28"/>
                </a:cubicBezTo>
                <a:cubicBezTo>
                  <a:pt x="14" y="28"/>
                  <a:pt x="14" y="28"/>
                  <a:pt x="15" y="28"/>
                </a:cubicBezTo>
                <a:cubicBezTo>
                  <a:pt x="16" y="28"/>
                  <a:pt x="18" y="29"/>
                  <a:pt x="19" y="29"/>
                </a:cubicBezTo>
                <a:cubicBezTo>
                  <a:pt x="20" y="30"/>
                  <a:pt x="21" y="30"/>
                  <a:pt x="21" y="29"/>
                </a:cubicBezTo>
                <a:cubicBezTo>
                  <a:pt x="22" y="28"/>
                  <a:pt x="24" y="27"/>
                  <a:pt x="26" y="25"/>
                </a:cubicBezTo>
                <a:cubicBezTo>
                  <a:pt x="28" y="23"/>
                  <a:pt x="30" y="21"/>
                  <a:pt x="30" y="18"/>
                </a:cubicBezTo>
                <a:cubicBezTo>
                  <a:pt x="30" y="16"/>
                  <a:pt x="29" y="14"/>
                  <a:pt x="28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7" y="12"/>
                  <a:pt x="26" y="11"/>
                  <a:pt x="25" y="11"/>
                </a:cubicBezTo>
                <a:cubicBezTo>
                  <a:pt x="23" y="10"/>
                  <a:pt x="22" y="10"/>
                  <a:pt x="21" y="10"/>
                </a:cubicBezTo>
                <a:cubicBezTo>
                  <a:pt x="19" y="10"/>
                  <a:pt x="17" y="11"/>
                  <a:pt x="16" y="11"/>
                </a:cubicBezTo>
                <a:cubicBezTo>
                  <a:pt x="15" y="11"/>
                  <a:pt x="14" y="11"/>
                  <a:pt x="14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1"/>
                  <a:pt x="12" y="11"/>
                  <a:pt x="11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1"/>
                  <a:pt x="13" y="12"/>
                  <a:pt x="14" y="12"/>
                </a:cubicBezTo>
                <a:cubicBezTo>
                  <a:pt x="14" y="12"/>
                  <a:pt x="15" y="11"/>
                  <a:pt x="15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19"/>
          <p:cNvSpPr/>
          <p:nvPr/>
        </p:nvSpPr>
        <p:spPr>
          <a:xfrm>
            <a:off x="6507164" y="6338894"/>
            <a:ext cx="111125" cy="103187"/>
          </a:xfrm>
          <a:custGeom>
            <a:avLst/>
            <a:gdLst/>
            <a:ahLst/>
            <a:cxnLst/>
            <a:rect l="l" t="t" r="r" b="b"/>
            <a:pathLst>
              <a:path w="22" h="20" extrusionOk="0">
                <a:moveTo>
                  <a:pt x="1" y="3"/>
                </a:moveTo>
                <a:cubicBezTo>
                  <a:pt x="19" y="19"/>
                  <a:pt x="19" y="19"/>
                  <a:pt x="19" y="19"/>
                </a:cubicBezTo>
                <a:cubicBezTo>
                  <a:pt x="20" y="20"/>
                  <a:pt x="21" y="20"/>
                  <a:pt x="21" y="19"/>
                </a:cubicBezTo>
                <a:cubicBezTo>
                  <a:pt x="22" y="18"/>
                  <a:pt x="22" y="17"/>
                  <a:pt x="21" y="17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1" y="0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19"/>
          <p:cNvSpPr/>
          <p:nvPr/>
        </p:nvSpPr>
        <p:spPr>
          <a:xfrm>
            <a:off x="6462713" y="6380169"/>
            <a:ext cx="109539" cy="103187"/>
          </a:xfrm>
          <a:custGeom>
            <a:avLst/>
            <a:gdLst/>
            <a:ahLst/>
            <a:cxnLst/>
            <a:rect l="l" t="t" r="r" b="b"/>
            <a:pathLst>
              <a:path w="22" h="20" extrusionOk="0">
                <a:moveTo>
                  <a:pt x="1" y="3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20"/>
                  <a:pt x="21" y="20"/>
                  <a:pt x="22" y="20"/>
                </a:cubicBezTo>
                <a:cubicBezTo>
                  <a:pt x="22" y="19"/>
                  <a:pt x="22" y="18"/>
                  <a:pt x="22" y="18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1" y="0"/>
                  <a:pt x="1" y="1"/>
                </a:cubicBezTo>
                <a:cubicBezTo>
                  <a:pt x="0" y="1"/>
                  <a:pt x="0" y="2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19"/>
          <p:cNvSpPr/>
          <p:nvPr/>
        </p:nvSpPr>
        <p:spPr>
          <a:xfrm>
            <a:off x="6578603" y="6364294"/>
            <a:ext cx="280988" cy="52387"/>
          </a:xfrm>
          <a:custGeom>
            <a:avLst/>
            <a:gdLst/>
            <a:ahLst/>
            <a:cxnLst/>
            <a:rect l="l" t="t" r="r" b="b"/>
            <a:pathLst>
              <a:path w="56" h="10" extrusionOk="0">
                <a:moveTo>
                  <a:pt x="2" y="10"/>
                </a:move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3"/>
                  <a:pt x="50" y="3"/>
                  <a:pt x="51" y="4"/>
                </a:cubicBezTo>
                <a:cubicBezTo>
                  <a:pt x="51" y="5"/>
                  <a:pt x="52" y="5"/>
                  <a:pt x="53" y="8"/>
                </a:cubicBezTo>
                <a:cubicBezTo>
                  <a:pt x="53" y="8"/>
                  <a:pt x="54" y="9"/>
                  <a:pt x="54" y="9"/>
                </a:cubicBezTo>
                <a:cubicBezTo>
                  <a:pt x="55" y="9"/>
                  <a:pt x="56" y="8"/>
                  <a:pt x="56" y="7"/>
                </a:cubicBezTo>
                <a:cubicBezTo>
                  <a:pt x="55" y="4"/>
                  <a:pt x="54" y="2"/>
                  <a:pt x="52" y="1"/>
                </a:cubicBezTo>
                <a:cubicBezTo>
                  <a:pt x="51" y="0"/>
                  <a:pt x="49" y="0"/>
                  <a:pt x="48" y="0"/>
                </a:cubicBezTo>
                <a:cubicBezTo>
                  <a:pt x="48" y="0"/>
                  <a:pt x="47" y="0"/>
                  <a:pt x="47" y="0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0"/>
                  <a:pt x="47" y="0"/>
                  <a:pt x="47" y="0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8"/>
                  <a:pt x="0" y="9"/>
                </a:cubicBezTo>
                <a:cubicBezTo>
                  <a:pt x="0" y="10"/>
                  <a:pt x="1" y="10"/>
                  <a:pt x="2" y="1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19"/>
          <p:cNvSpPr/>
          <p:nvPr/>
        </p:nvSpPr>
        <p:spPr>
          <a:xfrm>
            <a:off x="6723064" y="6472244"/>
            <a:ext cx="100013" cy="103187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6" y="4"/>
                </a:moveTo>
                <a:cubicBezTo>
                  <a:pt x="15" y="5"/>
                  <a:pt x="15" y="5"/>
                  <a:pt x="15" y="5"/>
                </a:cubicBezTo>
                <a:cubicBezTo>
                  <a:pt x="16" y="6"/>
                  <a:pt x="17" y="8"/>
                  <a:pt x="17" y="10"/>
                </a:cubicBezTo>
                <a:cubicBezTo>
                  <a:pt x="17" y="12"/>
                  <a:pt x="16" y="13"/>
                  <a:pt x="15" y="15"/>
                </a:cubicBezTo>
                <a:cubicBezTo>
                  <a:pt x="14" y="16"/>
                  <a:pt x="12" y="17"/>
                  <a:pt x="10" y="17"/>
                </a:cubicBezTo>
                <a:cubicBezTo>
                  <a:pt x="8" y="17"/>
                  <a:pt x="7" y="16"/>
                  <a:pt x="5" y="15"/>
                </a:cubicBezTo>
                <a:cubicBezTo>
                  <a:pt x="4" y="14"/>
                  <a:pt x="3" y="12"/>
                  <a:pt x="3" y="10"/>
                </a:cubicBezTo>
                <a:cubicBezTo>
                  <a:pt x="3" y="8"/>
                  <a:pt x="4" y="7"/>
                  <a:pt x="5" y="5"/>
                </a:cubicBezTo>
                <a:cubicBezTo>
                  <a:pt x="6" y="4"/>
                  <a:pt x="8" y="3"/>
                  <a:pt x="10" y="3"/>
                </a:cubicBezTo>
                <a:cubicBezTo>
                  <a:pt x="12" y="3"/>
                  <a:pt x="13" y="4"/>
                  <a:pt x="15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1"/>
                  <a:pt x="12" y="0"/>
                  <a:pt x="10" y="0"/>
                </a:cubicBezTo>
                <a:cubicBezTo>
                  <a:pt x="7" y="0"/>
                  <a:pt x="5" y="1"/>
                  <a:pt x="3" y="3"/>
                </a:cubicBezTo>
                <a:cubicBezTo>
                  <a:pt x="1" y="5"/>
                  <a:pt x="0" y="8"/>
                  <a:pt x="0" y="10"/>
                </a:cubicBezTo>
                <a:cubicBezTo>
                  <a:pt x="0" y="13"/>
                  <a:pt x="1" y="15"/>
                  <a:pt x="3" y="17"/>
                </a:cubicBezTo>
                <a:cubicBezTo>
                  <a:pt x="5" y="19"/>
                  <a:pt x="8" y="20"/>
                  <a:pt x="10" y="20"/>
                </a:cubicBezTo>
                <a:cubicBezTo>
                  <a:pt x="13" y="20"/>
                  <a:pt x="15" y="19"/>
                  <a:pt x="17" y="17"/>
                </a:cubicBezTo>
                <a:cubicBezTo>
                  <a:pt x="19" y="15"/>
                  <a:pt x="20" y="12"/>
                  <a:pt x="20" y="10"/>
                </a:cubicBezTo>
                <a:cubicBezTo>
                  <a:pt x="20" y="7"/>
                  <a:pt x="19" y="5"/>
                  <a:pt x="17" y="3"/>
                </a:cubicBezTo>
                <a:lnTo>
                  <a:pt x="16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19"/>
          <p:cNvSpPr/>
          <p:nvPr/>
        </p:nvSpPr>
        <p:spPr>
          <a:xfrm>
            <a:off x="6748464" y="6591300"/>
            <a:ext cx="85725" cy="87312"/>
          </a:xfrm>
          <a:custGeom>
            <a:avLst/>
            <a:gdLst/>
            <a:ahLst/>
            <a:cxnLst/>
            <a:rect l="l" t="t" r="r" b="b"/>
            <a:pathLst>
              <a:path w="17" h="17" extrusionOk="0">
                <a:moveTo>
                  <a:pt x="3" y="16"/>
                </a:moveTo>
                <a:cubicBezTo>
                  <a:pt x="17" y="3"/>
                  <a:pt x="17" y="3"/>
                  <a:pt x="17" y="3"/>
                </a:cubicBezTo>
                <a:cubicBezTo>
                  <a:pt x="17" y="2"/>
                  <a:pt x="17" y="1"/>
                  <a:pt x="17" y="1"/>
                </a:cubicBezTo>
                <a:cubicBezTo>
                  <a:pt x="16" y="0"/>
                  <a:pt x="15" y="0"/>
                  <a:pt x="15" y="1"/>
                </a:cubicBezTo>
                <a:cubicBezTo>
                  <a:pt x="1" y="14"/>
                  <a:pt x="1" y="14"/>
                  <a:pt x="1" y="14"/>
                </a:cubicBezTo>
                <a:cubicBezTo>
                  <a:pt x="0" y="15"/>
                  <a:pt x="0" y="15"/>
                  <a:pt x="1" y="16"/>
                </a:cubicBezTo>
                <a:cubicBezTo>
                  <a:pt x="1" y="17"/>
                  <a:pt x="2" y="17"/>
                  <a:pt x="3" y="1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19"/>
          <p:cNvSpPr/>
          <p:nvPr/>
        </p:nvSpPr>
        <p:spPr>
          <a:xfrm>
            <a:off x="6818313" y="6472238"/>
            <a:ext cx="95251" cy="190500"/>
          </a:xfrm>
          <a:custGeom>
            <a:avLst/>
            <a:gdLst/>
            <a:ahLst/>
            <a:cxnLst/>
            <a:rect l="l" t="t" r="r" b="b"/>
            <a:pathLst>
              <a:path w="19" h="37" extrusionOk="0">
                <a:moveTo>
                  <a:pt x="2" y="36"/>
                </a:moveTo>
                <a:cubicBezTo>
                  <a:pt x="2" y="36"/>
                  <a:pt x="5" y="34"/>
                  <a:pt x="8" y="32"/>
                </a:cubicBezTo>
                <a:cubicBezTo>
                  <a:pt x="10" y="29"/>
                  <a:pt x="13" y="26"/>
                  <a:pt x="15" y="22"/>
                </a:cubicBezTo>
                <a:cubicBezTo>
                  <a:pt x="16" y="20"/>
                  <a:pt x="16" y="18"/>
                  <a:pt x="16" y="15"/>
                </a:cubicBezTo>
                <a:cubicBezTo>
                  <a:pt x="16" y="14"/>
                  <a:pt x="16" y="14"/>
                  <a:pt x="16" y="13"/>
                </a:cubicBezTo>
                <a:cubicBezTo>
                  <a:pt x="16" y="9"/>
                  <a:pt x="16" y="6"/>
                  <a:pt x="18" y="3"/>
                </a:cubicBezTo>
                <a:cubicBezTo>
                  <a:pt x="19" y="2"/>
                  <a:pt x="19" y="1"/>
                  <a:pt x="18" y="1"/>
                </a:cubicBezTo>
                <a:cubicBezTo>
                  <a:pt x="17" y="0"/>
                  <a:pt x="16" y="0"/>
                  <a:pt x="16" y="1"/>
                </a:cubicBezTo>
                <a:cubicBezTo>
                  <a:pt x="13" y="5"/>
                  <a:pt x="13" y="9"/>
                  <a:pt x="13" y="13"/>
                </a:cubicBezTo>
                <a:cubicBezTo>
                  <a:pt x="13" y="14"/>
                  <a:pt x="13" y="15"/>
                  <a:pt x="13" y="15"/>
                </a:cubicBezTo>
                <a:cubicBezTo>
                  <a:pt x="13" y="18"/>
                  <a:pt x="13" y="20"/>
                  <a:pt x="12" y="21"/>
                </a:cubicBezTo>
                <a:cubicBezTo>
                  <a:pt x="11" y="24"/>
                  <a:pt x="8" y="27"/>
                  <a:pt x="6" y="30"/>
                </a:cubicBezTo>
                <a:cubicBezTo>
                  <a:pt x="4" y="31"/>
                  <a:pt x="3" y="32"/>
                  <a:pt x="2" y="33"/>
                </a:cubicBezTo>
                <a:cubicBezTo>
                  <a:pt x="2" y="33"/>
                  <a:pt x="1" y="33"/>
                  <a:pt x="1" y="33"/>
                </a:cubicBezTo>
                <a:cubicBezTo>
                  <a:pt x="1" y="34"/>
                  <a:pt x="1" y="34"/>
                  <a:pt x="1" y="34"/>
                </a:cubicBezTo>
                <a:cubicBezTo>
                  <a:pt x="0" y="34"/>
                  <a:pt x="0" y="35"/>
                  <a:pt x="0" y="36"/>
                </a:cubicBezTo>
                <a:cubicBezTo>
                  <a:pt x="1" y="36"/>
                  <a:pt x="2" y="37"/>
                  <a:pt x="2" y="3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19"/>
          <p:cNvSpPr/>
          <p:nvPr/>
        </p:nvSpPr>
        <p:spPr>
          <a:xfrm>
            <a:off x="6553201" y="6396038"/>
            <a:ext cx="411163" cy="323850"/>
          </a:xfrm>
          <a:custGeom>
            <a:avLst/>
            <a:gdLst/>
            <a:ahLst/>
            <a:cxnLst/>
            <a:rect l="l" t="t" r="r" b="b"/>
            <a:pathLst>
              <a:path w="82" h="63" extrusionOk="0">
                <a:moveTo>
                  <a:pt x="18" y="6"/>
                </a:move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20" y="7"/>
                  <a:pt x="23" y="7"/>
                </a:cubicBezTo>
                <a:cubicBezTo>
                  <a:pt x="28" y="6"/>
                  <a:pt x="35" y="5"/>
                  <a:pt x="42" y="5"/>
                </a:cubicBezTo>
                <a:cubicBezTo>
                  <a:pt x="49" y="4"/>
                  <a:pt x="55" y="3"/>
                  <a:pt x="59" y="3"/>
                </a:cubicBezTo>
                <a:cubicBezTo>
                  <a:pt x="59" y="3"/>
                  <a:pt x="60" y="3"/>
                  <a:pt x="60" y="3"/>
                </a:cubicBezTo>
                <a:cubicBezTo>
                  <a:pt x="61" y="3"/>
                  <a:pt x="63" y="4"/>
                  <a:pt x="65" y="5"/>
                </a:cubicBezTo>
                <a:cubicBezTo>
                  <a:pt x="68" y="7"/>
                  <a:pt x="71" y="9"/>
                  <a:pt x="74" y="13"/>
                </a:cubicBezTo>
                <a:cubicBezTo>
                  <a:pt x="77" y="17"/>
                  <a:pt x="79" y="21"/>
                  <a:pt x="79" y="27"/>
                </a:cubicBezTo>
                <a:cubicBezTo>
                  <a:pt x="79" y="31"/>
                  <a:pt x="78" y="35"/>
                  <a:pt x="75" y="40"/>
                </a:cubicBezTo>
                <a:cubicBezTo>
                  <a:pt x="67" y="55"/>
                  <a:pt x="57" y="60"/>
                  <a:pt x="48" y="60"/>
                </a:cubicBezTo>
                <a:cubicBezTo>
                  <a:pt x="41" y="60"/>
                  <a:pt x="35" y="57"/>
                  <a:pt x="31" y="54"/>
                </a:cubicBezTo>
                <a:cubicBezTo>
                  <a:pt x="27" y="51"/>
                  <a:pt x="25" y="48"/>
                  <a:pt x="20" y="41"/>
                </a:cubicBezTo>
                <a:cubicBezTo>
                  <a:pt x="18" y="38"/>
                  <a:pt x="14" y="32"/>
                  <a:pt x="11" y="28"/>
                </a:cubicBezTo>
                <a:cubicBezTo>
                  <a:pt x="8" y="23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3" y="16"/>
                  <a:pt x="3" y="14"/>
                </a:cubicBezTo>
                <a:cubicBezTo>
                  <a:pt x="3" y="13"/>
                  <a:pt x="4" y="12"/>
                  <a:pt x="5" y="11"/>
                </a:cubicBezTo>
                <a:cubicBezTo>
                  <a:pt x="5" y="10"/>
                  <a:pt x="6" y="10"/>
                  <a:pt x="7" y="10"/>
                </a:cubicBezTo>
                <a:cubicBezTo>
                  <a:pt x="9" y="9"/>
                  <a:pt x="12" y="8"/>
                  <a:pt x="14" y="8"/>
                </a:cubicBezTo>
                <a:cubicBezTo>
                  <a:pt x="15" y="8"/>
                  <a:pt x="16" y="8"/>
                  <a:pt x="17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5" y="5"/>
                  <a:pt x="11" y="6"/>
                </a:cubicBezTo>
                <a:cubicBezTo>
                  <a:pt x="10" y="6"/>
                  <a:pt x="8" y="6"/>
                  <a:pt x="6" y="7"/>
                </a:cubicBezTo>
                <a:cubicBezTo>
                  <a:pt x="5" y="7"/>
                  <a:pt x="4" y="8"/>
                  <a:pt x="3" y="9"/>
                </a:cubicBezTo>
                <a:cubicBezTo>
                  <a:pt x="1" y="10"/>
                  <a:pt x="0" y="12"/>
                  <a:pt x="0" y="14"/>
                </a:cubicBezTo>
                <a:cubicBezTo>
                  <a:pt x="0" y="18"/>
                  <a:pt x="3" y="21"/>
                  <a:pt x="3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13" y="36"/>
                  <a:pt x="17" y="43"/>
                </a:cubicBezTo>
                <a:cubicBezTo>
                  <a:pt x="22" y="50"/>
                  <a:pt x="25" y="53"/>
                  <a:pt x="29" y="56"/>
                </a:cubicBezTo>
                <a:cubicBezTo>
                  <a:pt x="34" y="60"/>
                  <a:pt x="41" y="63"/>
                  <a:pt x="48" y="63"/>
                </a:cubicBezTo>
                <a:cubicBezTo>
                  <a:pt x="58" y="63"/>
                  <a:pt x="70" y="57"/>
                  <a:pt x="78" y="42"/>
                </a:cubicBezTo>
                <a:cubicBezTo>
                  <a:pt x="81" y="36"/>
                  <a:pt x="82" y="31"/>
                  <a:pt x="82" y="27"/>
                </a:cubicBezTo>
                <a:cubicBezTo>
                  <a:pt x="82" y="18"/>
                  <a:pt x="78" y="12"/>
                  <a:pt x="73" y="8"/>
                </a:cubicBezTo>
                <a:cubicBezTo>
                  <a:pt x="71" y="5"/>
                  <a:pt x="68" y="4"/>
                  <a:pt x="66" y="3"/>
                </a:cubicBezTo>
                <a:cubicBezTo>
                  <a:pt x="64" y="1"/>
                  <a:pt x="62" y="1"/>
                  <a:pt x="61" y="0"/>
                </a:cubicBezTo>
                <a:cubicBezTo>
                  <a:pt x="60" y="0"/>
                  <a:pt x="60" y="0"/>
                  <a:pt x="59" y="0"/>
                </a:cubicBezTo>
                <a:cubicBezTo>
                  <a:pt x="54" y="0"/>
                  <a:pt x="44" y="1"/>
                  <a:pt x="35" y="3"/>
                </a:cubicBezTo>
                <a:cubicBezTo>
                  <a:pt x="26" y="4"/>
                  <a:pt x="18" y="5"/>
                  <a:pt x="18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5"/>
                  <a:pt x="18" y="5"/>
                  <a:pt x="18" y="5"/>
                </a:cubicBezTo>
                <a:lnTo>
                  <a:pt x="18" y="6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19"/>
          <p:cNvSpPr/>
          <p:nvPr/>
        </p:nvSpPr>
        <p:spPr>
          <a:xfrm>
            <a:off x="6086476" y="6538913"/>
            <a:ext cx="60325" cy="68262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1" y="5"/>
                </a:moveTo>
                <a:cubicBezTo>
                  <a:pt x="9" y="5"/>
                  <a:pt x="9" y="5"/>
                  <a:pt x="9" y="5"/>
                </a:cubicBezTo>
                <a:cubicBezTo>
                  <a:pt x="9" y="6"/>
                  <a:pt x="10" y="6"/>
                  <a:pt x="10" y="6"/>
                </a:cubicBezTo>
                <a:cubicBezTo>
                  <a:pt x="10" y="8"/>
                  <a:pt x="9" y="9"/>
                  <a:pt x="7" y="9"/>
                </a:cubicBezTo>
                <a:cubicBezTo>
                  <a:pt x="7" y="10"/>
                  <a:pt x="7" y="10"/>
                  <a:pt x="6" y="10"/>
                </a:cubicBezTo>
                <a:cubicBezTo>
                  <a:pt x="5" y="10"/>
                  <a:pt x="3" y="9"/>
                  <a:pt x="3" y="7"/>
                </a:cubicBezTo>
                <a:cubicBezTo>
                  <a:pt x="3" y="7"/>
                  <a:pt x="3" y="7"/>
                  <a:pt x="3" y="6"/>
                </a:cubicBezTo>
                <a:cubicBezTo>
                  <a:pt x="3" y="5"/>
                  <a:pt x="4" y="3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8" y="3"/>
                  <a:pt x="9" y="4"/>
                  <a:pt x="9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2"/>
                  <a:pt x="9" y="0"/>
                  <a:pt x="6" y="0"/>
                </a:cubicBezTo>
                <a:cubicBezTo>
                  <a:pt x="6" y="0"/>
                  <a:pt x="5" y="0"/>
                  <a:pt x="4" y="0"/>
                </a:cubicBezTo>
                <a:cubicBezTo>
                  <a:pt x="2" y="1"/>
                  <a:pt x="0" y="4"/>
                  <a:pt x="0" y="6"/>
                </a:cubicBezTo>
                <a:cubicBezTo>
                  <a:pt x="0" y="7"/>
                  <a:pt x="0" y="8"/>
                  <a:pt x="0" y="8"/>
                </a:cubicBezTo>
                <a:cubicBezTo>
                  <a:pt x="1" y="11"/>
                  <a:pt x="4" y="13"/>
                  <a:pt x="6" y="13"/>
                </a:cubicBezTo>
                <a:cubicBezTo>
                  <a:pt x="7" y="13"/>
                  <a:pt x="7" y="12"/>
                  <a:pt x="8" y="12"/>
                </a:cubicBezTo>
                <a:cubicBezTo>
                  <a:pt x="11" y="11"/>
                  <a:pt x="12" y="9"/>
                  <a:pt x="12" y="6"/>
                </a:cubicBezTo>
                <a:cubicBezTo>
                  <a:pt x="12" y="6"/>
                  <a:pt x="12" y="5"/>
                  <a:pt x="12" y="4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19"/>
          <p:cNvSpPr/>
          <p:nvPr/>
        </p:nvSpPr>
        <p:spPr>
          <a:xfrm>
            <a:off x="6151563" y="6565906"/>
            <a:ext cx="65088" cy="66675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1" y="5"/>
                </a:moveTo>
                <a:cubicBezTo>
                  <a:pt x="9" y="5"/>
                  <a:pt x="9" y="5"/>
                  <a:pt x="9" y="5"/>
                </a:cubicBezTo>
                <a:cubicBezTo>
                  <a:pt x="10" y="6"/>
                  <a:pt x="10" y="6"/>
                  <a:pt x="10" y="7"/>
                </a:cubicBezTo>
                <a:cubicBezTo>
                  <a:pt x="10" y="8"/>
                  <a:pt x="9" y="9"/>
                  <a:pt x="7" y="10"/>
                </a:cubicBezTo>
                <a:cubicBezTo>
                  <a:pt x="7" y="10"/>
                  <a:pt x="7" y="10"/>
                  <a:pt x="6" y="10"/>
                </a:cubicBezTo>
                <a:cubicBezTo>
                  <a:pt x="5" y="10"/>
                  <a:pt x="3" y="9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4" y="4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8" y="3"/>
                  <a:pt x="9" y="4"/>
                  <a:pt x="9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2"/>
                  <a:pt x="9" y="0"/>
                  <a:pt x="6" y="0"/>
                </a:cubicBezTo>
                <a:cubicBezTo>
                  <a:pt x="6" y="0"/>
                  <a:pt x="5" y="0"/>
                  <a:pt x="4" y="1"/>
                </a:cubicBezTo>
                <a:cubicBezTo>
                  <a:pt x="2" y="1"/>
                  <a:pt x="0" y="4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1" y="11"/>
                  <a:pt x="4" y="13"/>
                  <a:pt x="6" y="13"/>
                </a:cubicBezTo>
                <a:cubicBezTo>
                  <a:pt x="7" y="13"/>
                  <a:pt x="8" y="13"/>
                  <a:pt x="8" y="13"/>
                </a:cubicBezTo>
                <a:cubicBezTo>
                  <a:pt x="11" y="12"/>
                  <a:pt x="13" y="9"/>
                  <a:pt x="13" y="7"/>
                </a:cubicBezTo>
                <a:cubicBezTo>
                  <a:pt x="13" y="6"/>
                  <a:pt x="12" y="5"/>
                  <a:pt x="12" y="5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19"/>
          <p:cNvSpPr/>
          <p:nvPr/>
        </p:nvSpPr>
        <p:spPr>
          <a:xfrm>
            <a:off x="6242052" y="6565906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0" y="5"/>
                </a:move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7"/>
                </a:cubicBezTo>
                <a:cubicBezTo>
                  <a:pt x="9" y="8"/>
                  <a:pt x="8" y="9"/>
                  <a:pt x="7" y="10"/>
                </a:cubicBezTo>
                <a:cubicBezTo>
                  <a:pt x="7" y="10"/>
                  <a:pt x="6" y="10"/>
                  <a:pt x="6" y="10"/>
                </a:cubicBezTo>
                <a:cubicBezTo>
                  <a:pt x="4" y="10"/>
                  <a:pt x="3" y="9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3" y="4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7" y="3"/>
                  <a:pt x="9" y="4"/>
                  <a:pt x="9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2"/>
                  <a:pt x="9" y="0"/>
                  <a:pt x="6" y="0"/>
                </a:cubicBezTo>
                <a:cubicBezTo>
                  <a:pt x="5" y="0"/>
                  <a:pt x="5" y="0"/>
                  <a:pt x="4" y="1"/>
                </a:cubicBezTo>
                <a:cubicBezTo>
                  <a:pt x="1" y="1"/>
                  <a:pt x="0" y="4"/>
                  <a:pt x="0" y="7"/>
                </a:cubicBezTo>
                <a:cubicBezTo>
                  <a:pt x="0" y="7"/>
                  <a:pt x="0" y="8"/>
                  <a:pt x="0" y="9"/>
                </a:cubicBezTo>
                <a:cubicBezTo>
                  <a:pt x="1" y="11"/>
                  <a:pt x="3" y="13"/>
                  <a:pt x="6" y="13"/>
                </a:cubicBezTo>
                <a:cubicBezTo>
                  <a:pt x="7" y="13"/>
                  <a:pt x="7" y="13"/>
                  <a:pt x="8" y="13"/>
                </a:cubicBezTo>
                <a:cubicBezTo>
                  <a:pt x="11" y="12"/>
                  <a:pt x="12" y="9"/>
                  <a:pt x="12" y="7"/>
                </a:cubicBezTo>
                <a:cubicBezTo>
                  <a:pt x="12" y="6"/>
                  <a:pt x="12" y="5"/>
                  <a:pt x="12" y="5"/>
                </a:cubicBezTo>
                <a:lnTo>
                  <a:pt x="10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19"/>
          <p:cNvSpPr/>
          <p:nvPr/>
        </p:nvSpPr>
        <p:spPr>
          <a:xfrm>
            <a:off x="6302375" y="6586544"/>
            <a:ext cx="65088" cy="66675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1" y="5"/>
                </a:move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7"/>
                </a:cubicBezTo>
                <a:cubicBezTo>
                  <a:pt x="10" y="8"/>
                  <a:pt x="9" y="9"/>
                  <a:pt x="7" y="10"/>
                </a:cubicBezTo>
                <a:cubicBezTo>
                  <a:pt x="7" y="10"/>
                  <a:pt x="7" y="10"/>
                  <a:pt x="6" y="10"/>
                </a:cubicBezTo>
                <a:cubicBezTo>
                  <a:pt x="5" y="10"/>
                  <a:pt x="4" y="9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4" y="4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8" y="3"/>
                  <a:pt x="9" y="4"/>
                  <a:pt x="10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2"/>
                  <a:pt x="9" y="0"/>
                  <a:pt x="6" y="0"/>
                </a:cubicBezTo>
                <a:cubicBezTo>
                  <a:pt x="6" y="0"/>
                  <a:pt x="5" y="0"/>
                  <a:pt x="4" y="1"/>
                </a:cubicBezTo>
                <a:cubicBezTo>
                  <a:pt x="2" y="2"/>
                  <a:pt x="0" y="4"/>
                  <a:pt x="0" y="7"/>
                </a:cubicBezTo>
                <a:cubicBezTo>
                  <a:pt x="0" y="7"/>
                  <a:pt x="0" y="8"/>
                  <a:pt x="0" y="9"/>
                </a:cubicBezTo>
                <a:cubicBezTo>
                  <a:pt x="1" y="11"/>
                  <a:pt x="4" y="13"/>
                  <a:pt x="6" y="13"/>
                </a:cubicBezTo>
                <a:cubicBezTo>
                  <a:pt x="7" y="13"/>
                  <a:pt x="8" y="13"/>
                  <a:pt x="8" y="13"/>
                </a:cubicBezTo>
                <a:cubicBezTo>
                  <a:pt x="11" y="12"/>
                  <a:pt x="13" y="9"/>
                  <a:pt x="13" y="7"/>
                </a:cubicBezTo>
                <a:cubicBezTo>
                  <a:pt x="13" y="6"/>
                  <a:pt x="13" y="5"/>
                  <a:pt x="12" y="5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19"/>
          <p:cNvSpPr/>
          <p:nvPr/>
        </p:nvSpPr>
        <p:spPr>
          <a:xfrm>
            <a:off x="6362700" y="6529394"/>
            <a:ext cx="65088" cy="66675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1" y="5"/>
                </a:moveTo>
                <a:cubicBezTo>
                  <a:pt x="10" y="5"/>
                  <a:pt x="10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8"/>
                  <a:pt x="9" y="9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5" y="10"/>
                  <a:pt x="4" y="9"/>
                  <a:pt x="3" y="7"/>
                </a:cubicBezTo>
                <a:cubicBezTo>
                  <a:pt x="3" y="7"/>
                  <a:pt x="3" y="7"/>
                  <a:pt x="3" y="6"/>
                </a:cubicBezTo>
                <a:cubicBezTo>
                  <a:pt x="3" y="5"/>
                  <a:pt x="4" y="4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8" y="3"/>
                  <a:pt x="9" y="4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2"/>
                  <a:pt x="9" y="0"/>
                  <a:pt x="7" y="0"/>
                </a:cubicBezTo>
                <a:cubicBezTo>
                  <a:pt x="6" y="0"/>
                  <a:pt x="5" y="0"/>
                  <a:pt x="5" y="0"/>
                </a:cubicBezTo>
                <a:cubicBezTo>
                  <a:pt x="2" y="1"/>
                  <a:pt x="0" y="4"/>
                  <a:pt x="0" y="6"/>
                </a:cubicBezTo>
                <a:cubicBezTo>
                  <a:pt x="0" y="7"/>
                  <a:pt x="0" y="8"/>
                  <a:pt x="1" y="8"/>
                </a:cubicBezTo>
                <a:cubicBezTo>
                  <a:pt x="2" y="11"/>
                  <a:pt x="4" y="13"/>
                  <a:pt x="7" y="13"/>
                </a:cubicBezTo>
                <a:cubicBezTo>
                  <a:pt x="7" y="13"/>
                  <a:pt x="8" y="13"/>
                  <a:pt x="9" y="12"/>
                </a:cubicBezTo>
                <a:cubicBezTo>
                  <a:pt x="11" y="11"/>
                  <a:pt x="13" y="9"/>
                  <a:pt x="13" y="6"/>
                </a:cubicBezTo>
                <a:cubicBezTo>
                  <a:pt x="13" y="6"/>
                  <a:pt x="13" y="5"/>
                  <a:pt x="13" y="4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19"/>
          <p:cNvSpPr/>
          <p:nvPr/>
        </p:nvSpPr>
        <p:spPr>
          <a:xfrm>
            <a:off x="6356352" y="6580194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0" y="5"/>
                </a:move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8"/>
                  <a:pt x="8" y="9"/>
                  <a:pt x="7" y="9"/>
                </a:cubicBezTo>
                <a:cubicBezTo>
                  <a:pt x="7" y="10"/>
                  <a:pt x="6" y="10"/>
                  <a:pt x="6" y="10"/>
                </a:cubicBezTo>
                <a:cubicBezTo>
                  <a:pt x="4" y="10"/>
                  <a:pt x="3" y="9"/>
                  <a:pt x="3" y="7"/>
                </a:cubicBezTo>
                <a:cubicBezTo>
                  <a:pt x="3" y="7"/>
                  <a:pt x="2" y="7"/>
                  <a:pt x="2" y="6"/>
                </a:cubicBezTo>
                <a:cubicBezTo>
                  <a:pt x="2" y="5"/>
                  <a:pt x="3" y="3"/>
                  <a:pt x="5" y="3"/>
                </a:cubicBezTo>
                <a:cubicBezTo>
                  <a:pt x="5" y="3"/>
                  <a:pt x="5" y="3"/>
                  <a:pt x="6" y="3"/>
                </a:cubicBezTo>
                <a:cubicBezTo>
                  <a:pt x="7" y="3"/>
                  <a:pt x="9" y="4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2"/>
                  <a:pt x="8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1" y="1"/>
                  <a:pt x="0" y="4"/>
                  <a:pt x="0" y="6"/>
                </a:cubicBezTo>
                <a:cubicBezTo>
                  <a:pt x="0" y="7"/>
                  <a:pt x="0" y="8"/>
                  <a:pt x="0" y="8"/>
                </a:cubicBezTo>
                <a:cubicBezTo>
                  <a:pt x="1" y="11"/>
                  <a:pt x="3" y="13"/>
                  <a:pt x="6" y="13"/>
                </a:cubicBezTo>
                <a:cubicBezTo>
                  <a:pt x="6" y="13"/>
                  <a:pt x="7" y="12"/>
                  <a:pt x="8" y="12"/>
                </a:cubicBezTo>
                <a:cubicBezTo>
                  <a:pt x="10" y="11"/>
                  <a:pt x="12" y="9"/>
                  <a:pt x="12" y="6"/>
                </a:cubicBezTo>
                <a:cubicBezTo>
                  <a:pt x="12" y="6"/>
                  <a:pt x="12" y="5"/>
                  <a:pt x="12" y="4"/>
                </a:cubicBezTo>
                <a:lnTo>
                  <a:pt x="10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19"/>
          <p:cNvSpPr/>
          <p:nvPr/>
        </p:nvSpPr>
        <p:spPr>
          <a:xfrm>
            <a:off x="6326188" y="6632575"/>
            <a:ext cx="66675" cy="61912"/>
          </a:xfrm>
          <a:custGeom>
            <a:avLst/>
            <a:gdLst/>
            <a:ahLst/>
            <a:cxnLst/>
            <a:rect l="l" t="t" r="r" b="b"/>
            <a:pathLst>
              <a:path w="13" h="12" extrusionOk="0">
                <a:moveTo>
                  <a:pt x="11" y="5"/>
                </a:move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6"/>
                  <a:pt x="10" y="6"/>
                </a:cubicBezTo>
                <a:cubicBezTo>
                  <a:pt x="10" y="8"/>
                  <a:pt x="9" y="9"/>
                  <a:pt x="8" y="9"/>
                </a:cubicBezTo>
                <a:cubicBezTo>
                  <a:pt x="7" y="9"/>
                  <a:pt x="7" y="9"/>
                  <a:pt x="7" y="9"/>
                </a:cubicBezTo>
                <a:cubicBezTo>
                  <a:pt x="5" y="9"/>
                  <a:pt x="4" y="9"/>
                  <a:pt x="3" y="7"/>
                </a:cubicBezTo>
                <a:cubicBezTo>
                  <a:pt x="3" y="7"/>
                  <a:pt x="3" y="6"/>
                  <a:pt x="3" y="6"/>
                </a:cubicBezTo>
                <a:cubicBezTo>
                  <a:pt x="3" y="5"/>
                  <a:pt x="4" y="3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8" y="3"/>
                  <a:pt x="9" y="4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1"/>
                  <a:pt x="9" y="0"/>
                  <a:pt x="7" y="0"/>
                </a:cubicBezTo>
                <a:cubicBezTo>
                  <a:pt x="6" y="0"/>
                  <a:pt x="5" y="0"/>
                  <a:pt x="5" y="0"/>
                </a:cubicBezTo>
                <a:cubicBezTo>
                  <a:pt x="2" y="1"/>
                  <a:pt x="0" y="3"/>
                  <a:pt x="0" y="6"/>
                </a:cubicBezTo>
                <a:cubicBezTo>
                  <a:pt x="0" y="7"/>
                  <a:pt x="0" y="7"/>
                  <a:pt x="1" y="8"/>
                </a:cubicBezTo>
                <a:cubicBezTo>
                  <a:pt x="1" y="11"/>
                  <a:pt x="4" y="12"/>
                  <a:pt x="7" y="12"/>
                </a:cubicBezTo>
                <a:cubicBezTo>
                  <a:pt x="7" y="12"/>
                  <a:pt x="8" y="12"/>
                  <a:pt x="9" y="12"/>
                </a:cubicBezTo>
                <a:cubicBezTo>
                  <a:pt x="11" y="11"/>
                  <a:pt x="13" y="9"/>
                  <a:pt x="13" y="6"/>
                </a:cubicBezTo>
                <a:cubicBezTo>
                  <a:pt x="13" y="5"/>
                  <a:pt x="13" y="5"/>
                  <a:pt x="13" y="4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19"/>
          <p:cNvSpPr/>
          <p:nvPr/>
        </p:nvSpPr>
        <p:spPr>
          <a:xfrm>
            <a:off x="6281740" y="6662744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1" y="5"/>
                </a:move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8"/>
                  <a:pt x="8" y="9"/>
                  <a:pt x="7" y="9"/>
                </a:cubicBezTo>
                <a:cubicBezTo>
                  <a:pt x="7" y="10"/>
                  <a:pt x="6" y="10"/>
                  <a:pt x="6" y="10"/>
                </a:cubicBezTo>
                <a:cubicBezTo>
                  <a:pt x="5" y="10"/>
                  <a:pt x="3" y="9"/>
                  <a:pt x="3" y="7"/>
                </a:cubicBezTo>
                <a:cubicBezTo>
                  <a:pt x="3" y="7"/>
                  <a:pt x="3" y="7"/>
                  <a:pt x="3" y="6"/>
                </a:cubicBezTo>
                <a:cubicBezTo>
                  <a:pt x="3" y="5"/>
                  <a:pt x="4" y="4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7" y="3"/>
                  <a:pt x="9" y="4"/>
                  <a:pt x="9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2"/>
                  <a:pt x="9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1" y="1"/>
                  <a:pt x="0" y="4"/>
                  <a:pt x="0" y="6"/>
                </a:cubicBezTo>
                <a:cubicBezTo>
                  <a:pt x="0" y="7"/>
                  <a:pt x="0" y="8"/>
                  <a:pt x="0" y="8"/>
                </a:cubicBezTo>
                <a:cubicBezTo>
                  <a:pt x="1" y="11"/>
                  <a:pt x="3" y="13"/>
                  <a:pt x="6" y="13"/>
                </a:cubicBezTo>
                <a:cubicBezTo>
                  <a:pt x="7" y="13"/>
                  <a:pt x="7" y="12"/>
                  <a:pt x="8" y="12"/>
                </a:cubicBezTo>
                <a:cubicBezTo>
                  <a:pt x="11" y="11"/>
                  <a:pt x="12" y="9"/>
                  <a:pt x="12" y="6"/>
                </a:cubicBezTo>
                <a:cubicBezTo>
                  <a:pt x="12" y="6"/>
                  <a:pt x="12" y="5"/>
                  <a:pt x="12" y="4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19"/>
          <p:cNvSpPr/>
          <p:nvPr/>
        </p:nvSpPr>
        <p:spPr>
          <a:xfrm>
            <a:off x="6242051" y="6694488"/>
            <a:ext cx="65088" cy="50800"/>
          </a:xfrm>
          <a:custGeom>
            <a:avLst/>
            <a:gdLst/>
            <a:ahLst/>
            <a:cxnLst/>
            <a:rect l="l" t="t" r="r" b="b"/>
            <a:pathLst>
              <a:path w="13" h="10" extrusionOk="0">
                <a:moveTo>
                  <a:pt x="10" y="4"/>
                </a:moveTo>
                <a:cubicBezTo>
                  <a:pt x="10" y="6"/>
                  <a:pt x="9" y="7"/>
                  <a:pt x="8" y="7"/>
                </a:cubicBezTo>
                <a:cubicBezTo>
                  <a:pt x="7" y="7"/>
                  <a:pt x="7" y="7"/>
                  <a:pt x="7" y="7"/>
                </a:cubicBezTo>
                <a:cubicBezTo>
                  <a:pt x="5" y="7"/>
                  <a:pt x="4" y="6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4"/>
                  <a:pt x="3" y="4"/>
                </a:cubicBezTo>
                <a:cubicBezTo>
                  <a:pt x="3" y="3"/>
                  <a:pt x="3" y="3"/>
                  <a:pt x="4" y="3"/>
                </a:cubicBezTo>
                <a:cubicBezTo>
                  <a:pt x="4" y="2"/>
                  <a:pt x="4" y="1"/>
                  <a:pt x="3" y="1"/>
                </a:cubicBezTo>
                <a:cubicBezTo>
                  <a:pt x="2" y="0"/>
                  <a:pt x="1" y="1"/>
                  <a:pt x="1" y="2"/>
                </a:cubicBezTo>
                <a:cubicBezTo>
                  <a:pt x="1" y="2"/>
                  <a:pt x="0" y="3"/>
                  <a:pt x="0" y="4"/>
                </a:cubicBezTo>
                <a:cubicBezTo>
                  <a:pt x="0" y="5"/>
                  <a:pt x="1" y="5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9"/>
                  <a:pt x="4" y="10"/>
                  <a:pt x="7" y="10"/>
                </a:cubicBezTo>
                <a:cubicBezTo>
                  <a:pt x="7" y="10"/>
                  <a:pt x="8" y="10"/>
                  <a:pt x="9" y="10"/>
                </a:cubicBezTo>
                <a:cubicBezTo>
                  <a:pt x="11" y="9"/>
                  <a:pt x="13" y="7"/>
                  <a:pt x="13" y="5"/>
                </a:cubicBezTo>
                <a:cubicBezTo>
                  <a:pt x="13" y="4"/>
                  <a:pt x="13" y="3"/>
                  <a:pt x="12" y="3"/>
                </a:cubicBezTo>
                <a:cubicBezTo>
                  <a:pt x="11" y="3"/>
                  <a:pt x="10" y="4"/>
                  <a:pt x="10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19"/>
          <p:cNvSpPr/>
          <p:nvPr/>
        </p:nvSpPr>
        <p:spPr>
          <a:xfrm>
            <a:off x="6165851" y="6673850"/>
            <a:ext cx="65088" cy="50800"/>
          </a:xfrm>
          <a:custGeom>
            <a:avLst/>
            <a:gdLst/>
            <a:ahLst/>
            <a:cxnLst/>
            <a:rect l="l" t="t" r="r" b="b"/>
            <a:pathLst>
              <a:path w="13" h="10" extrusionOk="0">
                <a:moveTo>
                  <a:pt x="10" y="4"/>
                </a:moveTo>
                <a:cubicBezTo>
                  <a:pt x="9" y="5"/>
                  <a:pt x="9" y="6"/>
                  <a:pt x="7" y="7"/>
                </a:cubicBezTo>
                <a:cubicBezTo>
                  <a:pt x="7" y="7"/>
                  <a:pt x="7" y="7"/>
                  <a:pt x="6" y="7"/>
                </a:cubicBezTo>
                <a:cubicBezTo>
                  <a:pt x="5" y="7"/>
                  <a:pt x="3" y="6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4"/>
                  <a:pt x="3" y="4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1"/>
                  <a:pt x="2" y="1"/>
                </a:cubicBezTo>
                <a:cubicBezTo>
                  <a:pt x="1" y="0"/>
                  <a:pt x="0" y="1"/>
                  <a:pt x="0" y="2"/>
                </a:cubicBezTo>
                <a:cubicBezTo>
                  <a:pt x="0" y="2"/>
                  <a:pt x="0" y="3"/>
                  <a:pt x="0" y="4"/>
                </a:cubicBezTo>
                <a:cubicBezTo>
                  <a:pt x="0" y="4"/>
                  <a:pt x="0" y="5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8"/>
                  <a:pt x="4" y="10"/>
                  <a:pt x="6" y="10"/>
                </a:cubicBezTo>
                <a:cubicBezTo>
                  <a:pt x="7" y="10"/>
                  <a:pt x="7" y="10"/>
                  <a:pt x="8" y="10"/>
                </a:cubicBezTo>
                <a:cubicBezTo>
                  <a:pt x="11" y="9"/>
                  <a:pt x="12" y="7"/>
                  <a:pt x="12" y="4"/>
                </a:cubicBezTo>
                <a:cubicBezTo>
                  <a:pt x="13" y="3"/>
                  <a:pt x="12" y="3"/>
                  <a:pt x="11" y="3"/>
                </a:cubicBezTo>
                <a:cubicBezTo>
                  <a:pt x="10" y="2"/>
                  <a:pt x="10" y="3"/>
                  <a:pt x="10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19"/>
          <p:cNvSpPr/>
          <p:nvPr/>
        </p:nvSpPr>
        <p:spPr>
          <a:xfrm>
            <a:off x="6256340" y="6616706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1" y="5"/>
                </a:move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8"/>
                  <a:pt x="9" y="9"/>
                  <a:pt x="7" y="9"/>
                </a:cubicBezTo>
                <a:cubicBezTo>
                  <a:pt x="7" y="10"/>
                  <a:pt x="6" y="10"/>
                  <a:pt x="6" y="10"/>
                </a:cubicBezTo>
                <a:cubicBezTo>
                  <a:pt x="5" y="10"/>
                  <a:pt x="3" y="9"/>
                  <a:pt x="3" y="7"/>
                </a:cubicBezTo>
                <a:cubicBezTo>
                  <a:pt x="3" y="7"/>
                  <a:pt x="3" y="7"/>
                  <a:pt x="3" y="6"/>
                </a:cubicBezTo>
                <a:cubicBezTo>
                  <a:pt x="3" y="5"/>
                  <a:pt x="4" y="3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7" y="3"/>
                  <a:pt x="9" y="4"/>
                  <a:pt x="9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2"/>
                  <a:pt x="9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1" y="1"/>
                  <a:pt x="0" y="4"/>
                  <a:pt x="0" y="6"/>
                </a:cubicBezTo>
                <a:cubicBezTo>
                  <a:pt x="0" y="7"/>
                  <a:pt x="0" y="8"/>
                  <a:pt x="0" y="8"/>
                </a:cubicBezTo>
                <a:cubicBezTo>
                  <a:pt x="1" y="11"/>
                  <a:pt x="3" y="13"/>
                  <a:pt x="6" y="13"/>
                </a:cubicBezTo>
                <a:cubicBezTo>
                  <a:pt x="7" y="13"/>
                  <a:pt x="7" y="12"/>
                  <a:pt x="8" y="12"/>
                </a:cubicBezTo>
                <a:cubicBezTo>
                  <a:pt x="11" y="11"/>
                  <a:pt x="12" y="9"/>
                  <a:pt x="12" y="6"/>
                </a:cubicBezTo>
                <a:cubicBezTo>
                  <a:pt x="12" y="6"/>
                  <a:pt x="12" y="5"/>
                  <a:pt x="12" y="4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9"/>
          <p:cNvSpPr/>
          <p:nvPr/>
        </p:nvSpPr>
        <p:spPr>
          <a:xfrm>
            <a:off x="6186488" y="6600831"/>
            <a:ext cx="65088" cy="66675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1" y="5"/>
                </a:move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7"/>
                </a:cubicBezTo>
                <a:cubicBezTo>
                  <a:pt x="10" y="8"/>
                  <a:pt x="9" y="9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5" y="10"/>
                  <a:pt x="4" y="9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4" y="4"/>
                  <a:pt x="6" y="4"/>
                </a:cubicBezTo>
                <a:cubicBezTo>
                  <a:pt x="6" y="3"/>
                  <a:pt x="6" y="3"/>
                  <a:pt x="7" y="3"/>
                </a:cubicBezTo>
                <a:cubicBezTo>
                  <a:pt x="8" y="3"/>
                  <a:pt x="9" y="4"/>
                  <a:pt x="10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2"/>
                  <a:pt x="9" y="0"/>
                  <a:pt x="7" y="0"/>
                </a:cubicBezTo>
                <a:cubicBezTo>
                  <a:pt x="6" y="0"/>
                  <a:pt x="5" y="0"/>
                  <a:pt x="5" y="1"/>
                </a:cubicBezTo>
                <a:cubicBezTo>
                  <a:pt x="2" y="2"/>
                  <a:pt x="0" y="4"/>
                  <a:pt x="0" y="7"/>
                </a:cubicBezTo>
                <a:cubicBezTo>
                  <a:pt x="0" y="7"/>
                  <a:pt x="0" y="8"/>
                  <a:pt x="1" y="9"/>
                </a:cubicBezTo>
                <a:cubicBezTo>
                  <a:pt x="2" y="11"/>
                  <a:pt x="4" y="13"/>
                  <a:pt x="7" y="13"/>
                </a:cubicBezTo>
                <a:cubicBezTo>
                  <a:pt x="7" y="13"/>
                  <a:pt x="8" y="13"/>
                  <a:pt x="9" y="13"/>
                </a:cubicBezTo>
                <a:cubicBezTo>
                  <a:pt x="11" y="12"/>
                  <a:pt x="13" y="9"/>
                  <a:pt x="13" y="7"/>
                </a:cubicBezTo>
                <a:cubicBezTo>
                  <a:pt x="13" y="6"/>
                  <a:pt x="13" y="5"/>
                  <a:pt x="13" y="5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19"/>
          <p:cNvSpPr/>
          <p:nvPr/>
        </p:nvSpPr>
        <p:spPr>
          <a:xfrm>
            <a:off x="6211888" y="6653213"/>
            <a:ext cx="65088" cy="61912"/>
          </a:xfrm>
          <a:custGeom>
            <a:avLst/>
            <a:gdLst/>
            <a:ahLst/>
            <a:cxnLst/>
            <a:rect l="l" t="t" r="r" b="b"/>
            <a:pathLst>
              <a:path w="13" h="12" extrusionOk="0">
                <a:moveTo>
                  <a:pt x="11" y="4"/>
                </a:move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6"/>
                  <a:pt x="10" y="6"/>
                </a:cubicBezTo>
                <a:cubicBezTo>
                  <a:pt x="10" y="7"/>
                  <a:pt x="9" y="9"/>
                  <a:pt x="7" y="9"/>
                </a:cubicBezTo>
                <a:cubicBezTo>
                  <a:pt x="7" y="9"/>
                  <a:pt x="7" y="9"/>
                  <a:pt x="6" y="9"/>
                </a:cubicBezTo>
                <a:cubicBezTo>
                  <a:pt x="5" y="9"/>
                  <a:pt x="4" y="8"/>
                  <a:pt x="3" y="7"/>
                </a:cubicBezTo>
                <a:cubicBezTo>
                  <a:pt x="3" y="7"/>
                  <a:pt x="3" y="6"/>
                  <a:pt x="3" y="6"/>
                </a:cubicBezTo>
                <a:cubicBezTo>
                  <a:pt x="3" y="4"/>
                  <a:pt x="4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8" y="3"/>
                  <a:pt x="9" y="3"/>
                  <a:pt x="10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1"/>
                  <a:pt x="9" y="0"/>
                  <a:pt x="6" y="0"/>
                </a:cubicBezTo>
                <a:cubicBezTo>
                  <a:pt x="6" y="0"/>
                  <a:pt x="5" y="0"/>
                  <a:pt x="4" y="0"/>
                </a:cubicBezTo>
                <a:cubicBezTo>
                  <a:pt x="2" y="1"/>
                  <a:pt x="0" y="3"/>
                  <a:pt x="0" y="6"/>
                </a:cubicBezTo>
                <a:cubicBezTo>
                  <a:pt x="0" y="7"/>
                  <a:pt x="0" y="7"/>
                  <a:pt x="0" y="8"/>
                </a:cubicBezTo>
                <a:cubicBezTo>
                  <a:pt x="1" y="11"/>
                  <a:pt x="4" y="12"/>
                  <a:pt x="6" y="12"/>
                </a:cubicBezTo>
                <a:cubicBezTo>
                  <a:pt x="7" y="12"/>
                  <a:pt x="8" y="12"/>
                  <a:pt x="8" y="12"/>
                </a:cubicBezTo>
                <a:cubicBezTo>
                  <a:pt x="11" y="11"/>
                  <a:pt x="13" y="9"/>
                  <a:pt x="13" y="6"/>
                </a:cubicBezTo>
                <a:cubicBezTo>
                  <a:pt x="13" y="5"/>
                  <a:pt x="13" y="5"/>
                  <a:pt x="12" y="4"/>
                </a:cubicBezTo>
                <a:lnTo>
                  <a:pt x="11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19"/>
          <p:cNvSpPr/>
          <p:nvPr/>
        </p:nvSpPr>
        <p:spPr>
          <a:xfrm>
            <a:off x="6100764" y="6586544"/>
            <a:ext cx="60325" cy="66675"/>
          </a:xfrm>
          <a:custGeom>
            <a:avLst/>
            <a:gdLst/>
            <a:ahLst/>
            <a:cxnLst/>
            <a:rect l="l" t="t" r="r" b="b"/>
            <a:pathLst>
              <a:path w="12" h="13" extrusionOk="0">
                <a:moveTo>
                  <a:pt x="11" y="5"/>
                </a:move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7"/>
                </a:cubicBezTo>
                <a:cubicBezTo>
                  <a:pt x="9" y="8"/>
                  <a:pt x="8" y="9"/>
                  <a:pt x="7" y="10"/>
                </a:cubicBezTo>
                <a:cubicBezTo>
                  <a:pt x="7" y="10"/>
                  <a:pt x="6" y="10"/>
                  <a:pt x="6" y="10"/>
                </a:cubicBezTo>
                <a:cubicBezTo>
                  <a:pt x="5" y="10"/>
                  <a:pt x="3" y="9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4" y="4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7" y="3"/>
                  <a:pt x="9" y="4"/>
                  <a:pt x="9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2"/>
                  <a:pt x="9" y="0"/>
                  <a:pt x="6" y="0"/>
                </a:cubicBezTo>
                <a:cubicBezTo>
                  <a:pt x="5" y="0"/>
                  <a:pt x="5" y="0"/>
                  <a:pt x="4" y="1"/>
                </a:cubicBezTo>
                <a:cubicBezTo>
                  <a:pt x="1" y="1"/>
                  <a:pt x="0" y="4"/>
                  <a:pt x="0" y="7"/>
                </a:cubicBezTo>
                <a:cubicBezTo>
                  <a:pt x="0" y="7"/>
                  <a:pt x="0" y="8"/>
                  <a:pt x="0" y="9"/>
                </a:cubicBezTo>
                <a:cubicBezTo>
                  <a:pt x="1" y="11"/>
                  <a:pt x="3" y="13"/>
                  <a:pt x="6" y="13"/>
                </a:cubicBezTo>
                <a:cubicBezTo>
                  <a:pt x="7" y="13"/>
                  <a:pt x="7" y="13"/>
                  <a:pt x="8" y="13"/>
                </a:cubicBezTo>
                <a:cubicBezTo>
                  <a:pt x="11" y="12"/>
                  <a:pt x="12" y="9"/>
                  <a:pt x="12" y="7"/>
                </a:cubicBezTo>
                <a:cubicBezTo>
                  <a:pt x="12" y="6"/>
                  <a:pt x="12" y="5"/>
                  <a:pt x="12" y="5"/>
                </a:cubicBezTo>
                <a:lnTo>
                  <a:pt x="11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19"/>
          <p:cNvSpPr/>
          <p:nvPr/>
        </p:nvSpPr>
        <p:spPr>
          <a:xfrm>
            <a:off x="6146800" y="6627819"/>
            <a:ext cx="60325" cy="60325"/>
          </a:xfrm>
          <a:custGeom>
            <a:avLst/>
            <a:gdLst/>
            <a:ahLst/>
            <a:cxnLst/>
            <a:rect l="l" t="t" r="r" b="b"/>
            <a:pathLst>
              <a:path w="12" h="12" extrusionOk="0">
                <a:moveTo>
                  <a:pt x="10" y="4"/>
                </a:moveTo>
                <a:cubicBezTo>
                  <a:pt x="9" y="5"/>
                  <a:pt x="9" y="5"/>
                  <a:pt x="9" y="5"/>
                </a:cubicBezTo>
                <a:cubicBezTo>
                  <a:pt x="9" y="5"/>
                  <a:pt x="9" y="6"/>
                  <a:pt x="9" y="6"/>
                </a:cubicBezTo>
                <a:cubicBezTo>
                  <a:pt x="9" y="7"/>
                  <a:pt x="8" y="9"/>
                  <a:pt x="7" y="9"/>
                </a:cubicBezTo>
                <a:cubicBezTo>
                  <a:pt x="7" y="9"/>
                  <a:pt x="6" y="9"/>
                  <a:pt x="6" y="9"/>
                </a:cubicBezTo>
                <a:cubicBezTo>
                  <a:pt x="4" y="9"/>
                  <a:pt x="3" y="8"/>
                  <a:pt x="3" y="7"/>
                </a:cubicBezTo>
                <a:cubicBezTo>
                  <a:pt x="3" y="7"/>
                  <a:pt x="2" y="6"/>
                  <a:pt x="2" y="6"/>
                </a:cubicBezTo>
                <a:cubicBezTo>
                  <a:pt x="2" y="4"/>
                  <a:pt x="3" y="3"/>
                  <a:pt x="5" y="3"/>
                </a:cubicBezTo>
                <a:cubicBezTo>
                  <a:pt x="5" y="3"/>
                  <a:pt x="5" y="3"/>
                  <a:pt x="6" y="3"/>
                </a:cubicBezTo>
                <a:cubicBezTo>
                  <a:pt x="7" y="3"/>
                  <a:pt x="9" y="3"/>
                  <a:pt x="9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1"/>
                  <a:pt x="9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1" y="1"/>
                  <a:pt x="0" y="3"/>
                  <a:pt x="0" y="6"/>
                </a:cubicBezTo>
                <a:cubicBezTo>
                  <a:pt x="0" y="7"/>
                  <a:pt x="0" y="7"/>
                  <a:pt x="0" y="8"/>
                </a:cubicBezTo>
                <a:cubicBezTo>
                  <a:pt x="1" y="11"/>
                  <a:pt x="3" y="12"/>
                  <a:pt x="6" y="12"/>
                </a:cubicBezTo>
                <a:cubicBezTo>
                  <a:pt x="6" y="12"/>
                  <a:pt x="7" y="12"/>
                  <a:pt x="8" y="12"/>
                </a:cubicBezTo>
                <a:cubicBezTo>
                  <a:pt x="10" y="11"/>
                  <a:pt x="12" y="9"/>
                  <a:pt x="12" y="6"/>
                </a:cubicBezTo>
                <a:cubicBezTo>
                  <a:pt x="12" y="5"/>
                  <a:pt x="12" y="5"/>
                  <a:pt x="12" y="4"/>
                </a:cubicBezTo>
                <a:lnTo>
                  <a:pt x="10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19"/>
          <p:cNvSpPr/>
          <p:nvPr/>
        </p:nvSpPr>
        <p:spPr>
          <a:xfrm>
            <a:off x="6105528" y="6637338"/>
            <a:ext cx="60325" cy="61912"/>
          </a:xfrm>
          <a:custGeom>
            <a:avLst/>
            <a:gdLst/>
            <a:ahLst/>
            <a:cxnLst/>
            <a:rect l="l" t="t" r="r" b="b"/>
            <a:pathLst>
              <a:path w="12" h="12" extrusionOk="0">
                <a:moveTo>
                  <a:pt x="9" y="7"/>
                </a:moveTo>
                <a:cubicBezTo>
                  <a:pt x="9" y="8"/>
                  <a:pt x="8" y="8"/>
                  <a:pt x="7" y="9"/>
                </a:cubicBezTo>
                <a:cubicBezTo>
                  <a:pt x="7" y="9"/>
                  <a:pt x="7" y="9"/>
                  <a:pt x="6" y="9"/>
                </a:cubicBezTo>
                <a:cubicBezTo>
                  <a:pt x="5" y="9"/>
                  <a:pt x="4" y="8"/>
                  <a:pt x="3" y="7"/>
                </a:cubicBezTo>
                <a:cubicBezTo>
                  <a:pt x="3" y="6"/>
                  <a:pt x="3" y="6"/>
                  <a:pt x="3" y="6"/>
                </a:cubicBezTo>
                <a:cubicBezTo>
                  <a:pt x="3" y="4"/>
                  <a:pt x="4" y="3"/>
                  <a:pt x="5" y="3"/>
                </a:cubicBezTo>
                <a:cubicBezTo>
                  <a:pt x="5" y="2"/>
                  <a:pt x="6" y="1"/>
                  <a:pt x="5" y="1"/>
                </a:cubicBezTo>
                <a:cubicBezTo>
                  <a:pt x="5" y="0"/>
                  <a:pt x="4" y="0"/>
                  <a:pt x="3" y="0"/>
                </a:cubicBezTo>
                <a:cubicBezTo>
                  <a:pt x="1" y="1"/>
                  <a:pt x="0" y="3"/>
                  <a:pt x="0" y="6"/>
                </a:cubicBezTo>
                <a:cubicBezTo>
                  <a:pt x="0" y="6"/>
                  <a:pt x="0" y="7"/>
                  <a:pt x="0" y="8"/>
                </a:cubicBezTo>
                <a:cubicBezTo>
                  <a:pt x="1" y="10"/>
                  <a:pt x="4" y="12"/>
                  <a:pt x="6" y="12"/>
                </a:cubicBezTo>
                <a:cubicBezTo>
                  <a:pt x="7" y="12"/>
                  <a:pt x="8" y="12"/>
                  <a:pt x="8" y="12"/>
                </a:cubicBezTo>
                <a:cubicBezTo>
                  <a:pt x="10" y="11"/>
                  <a:pt x="11" y="10"/>
                  <a:pt x="12" y="8"/>
                </a:cubicBezTo>
                <a:cubicBezTo>
                  <a:pt x="12" y="7"/>
                  <a:pt x="12" y="7"/>
                  <a:pt x="11" y="6"/>
                </a:cubicBezTo>
                <a:cubicBezTo>
                  <a:pt x="11" y="6"/>
                  <a:pt x="10" y="6"/>
                  <a:pt x="9" y="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19"/>
          <p:cNvSpPr/>
          <p:nvPr/>
        </p:nvSpPr>
        <p:spPr>
          <a:xfrm>
            <a:off x="6207126" y="6467475"/>
            <a:ext cx="114300" cy="119062"/>
          </a:xfrm>
          <a:custGeom>
            <a:avLst/>
            <a:gdLst/>
            <a:ahLst/>
            <a:cxnLst/>
            <a:rect l="l" t="t" r="r" b="b"/>
            <a:pathLst>
              <a:path w="23" h="23" extrusionOk="0">
                <a:moveTo>
                  <a:pt x="2" y="3"/>
                </a:moveTo>
                <a:cubicBezTo>
                  <a:pt x="2" y="3"/>
                  <a:pt x="2" y="3"/>
                  <a:pt x="2" y="3"/>
                </a:cubicBezTo>
                <a:cubicBezTo>
                  <a:pt x="3" y="3"/>
                  <a:pt x="14" y="9"/>
                  <a:pt x="20" y="22"/>
                </a:cubicBezTo>
                <a:cubicBezTo>
                  <a:pt x="20" y="22"/>
                  <a:pt x="21" y="23"/>
                  <a:pt x="22" y="22"/>
                </a:cubicBezTo>
                <a:cubicBezTo>
                  <a:pt x="23" y="22"/>
                  <a:pt x="23" y="21"/>
                  <a:pt x="23" y="21"/>
                </a:cubicBezTo>
                <a:cubicBezTo>
                  <a:pt x="16" y="5"/>
                  <a:pt x="3" y="0"/>
                  <a:pt x="3" y="0"/>
                </a:cubicBezTo>
                <a:cubicBezTo>
                  <a:pt x="2" y="0"/>
                  <a:pt x="1" y="0"/>
                  <a:pt x="1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19"/>
          <p:cNvSpPr/>
          <p:nvPr/>
        </p:nvSpPr>
        <p:spPr>
          <a:xfrm>
            <a:off x="6281737" y="6529388"/>
            <a:ext cx="65088" cy="25400"/>
          </a:xfrm>
          <a:custGeom>
            <a:avLst/>
            <a:gdLst/>
            <a:ahLst/>
            <a:cxnLst/>
            <a:rect l="l" t="t" r="r" b="b"/>
            <a:pathLst>
              <a:path w="13" h="5" extrusionOk="0">
                <a:moveTo>
                  <a:pt x="3" y="3"/>
                </a:moveTo>
                <a:cubicBezTo>
                  <a:pt x="2" y="2"/>
                  <a:pt x="2" y="2"/>
                  <a:pt x="2" y="2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2" y="2"/>
                  <a:pt x="2" y="2"/>
                  <a:pt x="2" y="2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4" y="3"/>
                  <a:pt x="5" y="3"/>
                </a:cubicBezTo>
                <a:cubicBezTo>
                  <a:pt x="6" y="3"/>
                  <a:pt x="8" y="3"/>
                  <a:pt x="11" y="5"/>
                </a:cubicBezTo>
                <a:cubicBezTo>
                  <a:pt x="12" y="5"/>
                  <a:pt x="12" y="5"/>
                  <a:pt x="13" y="5"/>
                </a:cubicBezTo>
                <a:cubicBezTo>
                  <a:pt x="13" y="4"/>
                  <a:pt x="13" y="3"/>
                  <a:pt x="12" y="2"/>
                </a:cubicBezTo>
                <a:cubicBezTo>
                  <a:pt x="9" y="1"/>
                  <a:pt x="7" y="0"/>
                  <a:pt x="5" y="0"/>
                </a:cubicBezTo>
                <a:cubicBezTo>
                  <a:pt x="3" y="0"/>
                  <a:pt x="2" y="0"/>
                  <a:pt x="1" y="1"/>
                </a:cubicBezTo>
                <a:cubicBezTo>
                  <a:pt x="1" y="1"/>
                  <a:pt x="0" y="2"/>
                  <a:pt x="1" y="2"/>
                </a:cubicBezTo>
                <a:cubicBezTo>
                  <a:pt x="1" y="3"/>
                  <a:pt x="2" y="4"/>
                  <a:pt x="3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19"/>
          <p:cNvSpPr/>
          <p:nvPr/>
        </p:nvSpPr>
        <p:spPr>
          <a:xfrm>
            <a:off x="6256341" y="6503988"/>
            <a:ext cx="20639" cy="55562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3" y="9"/>
                </a:move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8"/>
                </a:cubicBezTo>
                <a:cubicBezTo>
                  <a:pt x="3" y="7"/>
                  <a:pt x="3" y="5"/>
                  <a:pt x="4" y="2"/>
                </a:cubicBezTo>
                <a:cubicBezTo>
                  <a:pt x="4" y="1"/>
                  <a:pt x="4" y="0"/>
                  <a:pt x="3" y="0"/>
                </a:cubicBezTo>
                <a:cubicBezTo>
                  <a:pt x="2" y="0"/>
                  <a:pt x="1" y="1"/>
                  <a:pt x="1" y="1"/>
                </a:cubicBezTo>
                <a:cubicBezTo>
                  <a:pt x="0" y="4"/>
                  <a:pt x="0" y="7"/>
                  <a:pt x="0" y="8"/>
                </a:cubicBezTo>
                <a:cubicBezTo>
                  <a:pt x="0" y="9"/>
                  <a:pt x="0" y="10"/>
                  <a:pt x="0" y="10"/>
                </a:cubicBezTo>
                <a:cubicBezTo>
                  <a:pt x="0" y="11"/>
                  <a:pt x="1" y="11"/>
                  <a:pt x="2" y="11"/>
                </a:cubicBezTo>
                <a:cubicBezTo>
                  <a:pt x="3" y="11"/>
                  <a:pt x="3" y="10"/>
                  <a:pt x="3" y="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19"/>
          <p:cNvSpPr/>
          <p:nvPr/>
        </p:nvSpPr>
        <p:spPr>
          <a:xfrm>
            <a:off x="6211888" y="6235700"/>
            <a:ext cx="85725" cy="360362"/>
          </a:xfrm>
          <a:custGeom>
            <a:avLst/>
            <a:gdLst/>
            <a:ahLst/>
            <a:cxnLst/>
            <a:rect l="l" t="t" r="r" b="b"/>
            <a:pathLst>
              <a:path w="17" h="70" extrusionOk="0">
                <a:moveTo>
                  <a:pt x="5" y="68"/>
                </a:moveTo>
                <a:cubicBezTo>
                  <a:pt x="5" y="68"/>
                  <a:pt x="5" y="68"/>
                  <a:pt x="5" y="68"/>
                </a:cubicBezTo>
                <a:cubicBezTo>
                  <a:pt x="5" y="67"/>
                  <a:pt x="3" y="60"/>
                  <a:pt x="3" y="49"/>
                </a:cubicBezTo>
                <a:cubicBezTo>
                  <a:pt x="3" y="37"/>
                  <a:pt x="5" y="21"/>
                  <a:pt x="17" y="2"/>
                </a:cubicBezTo>
                <a:cubicBezTo>
                  <a:pt x="17" y="2"/>
                  <a:pt x="17" y="1"/>
                  <a:pt x="16" y="0"/>
                </a:cubicBezTo>
                <a:cubicBezTo>
                  <a:pt x="15" y="0"/>
                  <a:pt x="14" y="0"/>
                  <a:pt x="14" y="1"/>
                </a:cubicBezTo>
                <a:cubicBezTo>
                  <a:pt x="3" y="20"/>
                  <a:pt x="0" y="37"/>
                  <a:pt x="0" y="49"/>
                </a:cubicBezTo>
                <a:cubicBezTo>
                  <a:pt x="0" y="62"/>
                  <a:pt x="3" y="69"/>
                  <a:pt x="3" y="69"/>
                </a:cubicBezTo>
                <a:cubicBezTo>
                  <a:pt x="3" y="70"/>
                  <a:pt x="4" y="70"/>
                  <a:pt x="5" y="70"/>
                </a:cubicBezTo>
                <a:cubicBezTo>
                  <a:pt x="5" y="70"/>
                  <a:pt x="6" y="69"/>
                  <a:pt x="5" y="6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19"/>
          <p:cNvSpPr/>
          <p:nvPr/>
        </p:nvSpPr>
        <p:spPr>
          <a:xfrm>
            <a:off x="6146805" y="6513519"/>
            <a:ext cx="79375" cy="46037"/>
          </a:xfrm>
          <a:custGeom>
            <a:avLst/>
            <a:gdLst/>
            <a:ahLst/>
            <a:cxnLst/>
            <a:rect l="l" t="t" r="r" b="b"/>
            <a:pathLst>
              <a:path w="16" h="9" extrusionOk="0">
                <a:moveTo>
                  <a:pt x="3" y="8"/>
                </a:moveTo>
                <a:cubicBezTo>
                  <a:pt x="2" y="8"/>
                  <a:pt x="2" y="8"/>
                  <a:pt x="2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6" y="4"/>
                  <a:pt x="14" y="3"/>
                </a:cubicBezTo>
                <a:cubicBezTo>
                  <a:pt x="15" y="3"/>
                  <a:pt x="16" y="3"/>
                  <a:pt x="16" y="2"/>
                </a:cubicBezTo>
                <a:cubicBezTo>
                  <a:pt x="16" y="1"/>
                  <a:pt x="15" y="0"/>
                  <a:pt x="14" y="1"/>
                </a:cubicBezTo>
                <a:cubicBezTo>
                  <a:pt x="5" y="1"/>
                  <a:pt x="1" y="6"/>
                  <a:pt x="0" y="6"/>
                </a:cubicBezTo>
                <a:cubicBezTo>
                  <a:pt x="0" y="7"/>
                  <a:pt x="0" y="8"/>
                  <a:pt x="1" y="8"/>
                </a:cubicBezTo>
                <a:cubicBezTo>
                  <a:pt x="1" y="9"/>
                  <a:pt x="2" y="9"/>
                  <a:pt x="3" y="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19"/>
          <p:cNvSpPr/>
          <p:nvPr/>
        </p:nvSpPr>
        <p:spPr>
          <a:xfrm>
            <a:off x="6196013" y="6538913"/>
            <a:ext cx="34925" cy="31750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3" y="5"/>
                </a:move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4"/>
                </a:cubicBezTo>
                <a:cubicBezTo>
                  <a:pt x="4" y="4"/>
                  <a:pt x="5" y="3"/>
                  <a:pt x="6" y="3"/>
                </a:cubicBezTo>
                <a:cubicBezTo>
                  <a:pt x="6" y="3"/>
                  <a:pt x="7" y="2"/>
                  <a:pt x="6" y="1"/>
                </a:cubicBezTo>
                <a:cubicBezTo>
                  <a:pt x="6" y="0"/>
                  <a:pt x="5" y="0"/>
                  <a:pt x="4" y="0"/>
                </a:cubicBezTo>
                <a:cubicBezTo>
                  <a:pt x="1" y="2"/>
                  <a:pt x="0" y="3"/>
                  <a:pt x="0" y="4"/>
                </a:cubicBezTo>
                <a:cubicBezTo>
                  <a:pt x="0" y="4"/>
                  <a:pt x="0" y="5"/>
                  <a:pt x="1" y="6"/>
                </a:cubicBezTo>
                <a:cubicBezTo>
                  <a:pt x="2" y="6"/>
                  <a:pt x="3" y="6"/>
                  <a:pt x="3" y="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19"/>
          <p:cNvSpPr/>
          <p:nvPr/>
        </p:nvSpPr>
        <p:spPr>
          <a:xfrm>
            <a:off x="5991227" y="6292856"/>
            <a:ext cx="276225" cy="128587"/>
          </a:xfrm>
          <a:custGeom>
            <a:avLst/>
            <a:gdLst/>
            <a:ahLst/>
            <a:cxnLst/>
            <a:rect l="l" t="t" r="r" b="b"/>
            <a:pathLst>
              <a:path w="55" h="25" extrusionOk="0">
                <a:moveTo>
                  <a:pt x="3" y="24"/>
                </a:moveTo>
                <a:cubicBezTo>
                  <a:pt x="3" y="24"/>
                  <a:pt x="3" y="24"/>
                  <a:pt x="3" y="24"/>
                </a:cubicBezTo>
                <a:cubicBezTo>
                  <a:pt x="5" y="22"/>
                  <a:pt x="24" y="7"/>
                  <a:pt x="54" y="3"/>
                </a:cubicBezTo>
                <a:cubicBezTo>
                  <a:pt x="54" y="3"/>
                  <a:pt x="55" y="2"/>
                  <a:pt x="55" y="2"/>
                </a:cubicBezTo>
                <a:cubicBezTo>
                  <a:pt x="55" y="1"/>
                  <a:pt x="54" y="0"/>
                  <a:pt x="53" y="0"/>
                </a:cubicBezTo>
                <a:cubicBezTo>
                  <a:pt x="20" y="5"/>
                  <a:pt x="1" y="22"/>
                  <a:pt x="1" y="22"/>
                </a:cubicBezTo>
                <a:cubicBezTo>
                  <a:pt x="0" y="23"/>
                  <a:pt x="0" y="23"/>
                  <a:pt x="0" y="24"/>
                </a:cubicBezTo>
                <a:cubicBezTo>
                  <a:pt x="1" y="25"/>
                  <a:pt x="2" y="25"/>
                  <a:pt x="3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19"/>
          <p:cNvSpPr/>
          <p:nvPr/>
        </p:nvSpPr>
        <p:spPr>
          <a:xfrm>
            <a:off x="6035679" y="6184906"/>
            <a:ext cx="130175" cy="123825"/>
          </a:xfrm>
          <a:custGeom>
            <a:avLst/>
            <a:gdLst/>
            <a:ahLst/>
            <a:cxnLst/>
            <a:rect l="l" t="t" r="r" b="b"/>
            <a:pathLst>
              <a:path w="26" h="24" extrusionOk="0">
                <a:moveTo>
                  <a:pt x="1" y="2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2" y="3"/>
                  <a:pt x="9" y="4"/>
                  <a:pt x="16" y="10"/>
                </a:cubicBezTo>
                <a:cubicBezTo>
                  <a:pt x="19" y="13"/>
                  <a:pt x="21" y="16"/>
                  <a:pt x="22" y="19"/>
                </a:cubicBezTo>
                <a:cubicBezTo>
                  <a:pt x="23" y="20"/>
                  <a:pt x="23" y="21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23" y="23"/>
                  <a:pt x="23" y="23"/>
                  <a:pt x="23" y="23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1"/>
                  <a:pt x="25" y="21"/>
                  <a:pt x="25" y="21"/>
                </a:cubicBezTo>
                <a:cubicBezTo>
                  <a:pt x="23" y="21"/>
                  <a:pt x="17" y="18"/>
                  <a:pt x="12" y="14"/>
                </a:cubicBezTo>
                <a:cubicBezTo>
                  <a:pt x="7" y="10"/>
                  <a:pt x="4" y="4"/>
                  <a:pt x="3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6"/>
                  <a:pt x="5" y="11"/>
                  <a:pt x="10" y="16"/>
                </a:cubicBezTo>
                <a:cubicBezTo>
                  <a:pt x="16" y="22"/>
                  <a:pt x="25" y="24"/>
                  <a:pt x="25" y="24"/>
                </a:cubicBezTo>
                <a:cubicBezTo>
                  <a:pt x="25" y="24"/>
                  <a:pt x="26" y="24"/>
                  <a:pt x="26" y="24"/>
                </a:cubicBezTo>
                <a:cubicBezTo>
                  <a:pt x="26" y="23"/>
                  <a:pt x="26" y="23"/>
                  <a:pt x="26" y="22"/>
                </a:cubicBezTo>
                <a:cubicBezTo>
                  <a:pt x="26" y="22"/>
                  <a:pt x="25" y="15"/>
                  <a:pt x="18" y="8"/>
                </a:cubicBezTo>
                <a:cubicBezTo>
                  <a:pt x="10" y="1"/>
                  <a:pt x="2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0" y="2"/>
                </a:cubicBezTo>
                <a:lnTo>
                  <a:pt x="1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19"/>
          <p:cNvSpPr/>
          <p:nvPr/>
        </p:nvSpPr>
        <p:spPr>
          <a:xfrm>
            <a:off x="5961067" y="6242056"/>
            <a:ext cx="144463" cy="92075"/>
          </a:xfrm>
          <a:custGeom>
            <a:avLst/>
            <a:gdLst/>
            <a:ahLst/>
            <a:cxnLst/>
            <a:rect l="l" t="t" r="r" b="b"/>
            <a:pathLst>
              <a:path w="29" h="18" extrusionOk="0">
                <a:moveTo>
                  <a:pt x="2" y="2"/>
                </a:move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3" y="3"/>
                  <a:pt x="5" y="3"/>
                </a:cubicBezTo>
                <a:cubicBezTo>
                  <a:pt x="7" y="3"/>
                  <a:pt x="12" y="4"/>
                  <a:pt x="17" y="6"/>
                </a:cubicBezTo>
                <a:cubicBezTo>
                  <a:pt x="21" y="9"/>
                  <a:pt x="23" y="11"/>
                  <a:pt x="24" y="13"/>
                </a:cubicBezTo>
                <a:cubicBezTo>
                  <a:pt x="25" y="14"/>
                  <a:pt x="25" y="15"/>
                  <a:pt x="25" y="16"/>
                </a:cubicBezTo>
                <a:cubicBezTo>
                  <a:pt x="26" y="16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5" y="15"/>
                  <a:pt x="19" y="14"/>
                  <a:pt x="14" y="11"/>
                </a:cubicBezTo>
                <a:cubicBezTo>
                  <a:pt x="11" y="10"/>
                  <a:pt x="9" y="8"/>
                  <a:pt x="7" y="6"/>
                </a:cubicBezTo>
                <a:cubicBezTo>
                  <a:pt x="5" y="4"/>
                  <a:pt x="4" y="2"/>
                  <a:pt x="3" y="1"/>
                </a:cubicBezTo>
                <a:cubicBezTo>
                  <a:pt x="2" y="2"/>
                  <a:pt x="2" y="2"/>
                  <a:pt x="2" y="2"/>
                </a:cubicBezTo>
                <a:cubicBezTo>
                  <a:pt x="2" y="3"/>
                  <a:pt x="2" y="3"/>
                  <a:pt x="2" y="3"/>
                </a:cubicBezTo>
                <a:cubicBezTo>
                  <a:pt x="2" y="2"/>
                  <a:pt x="2" y="2"/>
                  <a:pt x="2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4"/>
                  <a:pt x="3" y="6"/>
                  <a:pt x="5" y="8"/>
                </a:cubicBezTo>
                <a:cubicBezTo>
                  <a:pt x="7" y="10"/>
                  <a:pt x="9" y="12"/>
                  <a:pt x="12" y="14"/>
                </a:cubicBezTo>
                <a:cubicBezTo>
                  <a:pt x="19" y="18"/>
                  <a:pt x="27" y="18"/>
                  <a:pt x="27" y="18"/>
                </a:cubicBezTo>
                <a:cubicBezTo>
                  <a:pt x="28" y="18"/>
                  <a:pt x="28" y="18"/>
                  <a:pt x="28" y="17"/>
                </a:cubicBezTo>
                <a:cubicBezTo>
                  <a:pt x="29" y="17"/>
                  <a:pt x="29" y="17"/>
                  <a:pt x="29" y="16"/>
                </a:cubicBezTo>
                <a:cubicBezTo>
                  <a:pt x="29" y="16"/>
                  <a:pt x="27" y="9"/>
                  <a:pt x="18" y="4"/>
                </a:cubicBezTo>
                <a:cubicBezTo>
                  <a:pt x="13" y="1"/>
                  <a:pt x="8" y="0"/>
                  <a:pt x="5" y="0"/>
                </a:cubicBezTo>
                <a:cubicBezTo>
                  <a:pt x="3" y="0"/>
                  <a:pt x="2" y="0"/>
                  <a:pt x="2" y="0"/>
                </a:cubicBezTo>
                <a:cubicBezTo>
                  <a:pt x="1" y="0"/>
                  <a:pt x="1" y="1"/>
                  <a:pt x="0" y="1"/>
                </a:cubicBezTo>
                <a:cubicBezTo>
                  <a:pt x="0" y="2"/>
                  <a:pt x="0" y="2"/>
                  <a:pt x="0" y="2"/>
                </a:cubicBezTo>
                <a:lnTo>
                  <a:pt x="2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19"/>
          <p:cNvSpPr/>
          <p:nvPr/>
        </p:nvSpPr>
        <p:spPr>
          <a:xfrm>
            <a:off x="5900739" y="6297619"/>
            <a:ext cx="139700" cy="73025"/>
          </a:xfrm>
          <a:custGeom>
            <a:avLst/>
            <a:gdLst/>
            <a:ahLst/>
            <a:cxnLst/>
            <a:rect l="l" t="t" r="r" b="b"/>
            <a:pathLst>
              <a:path w="28" h="14" extrusionOk="0">
                <a:moveTo>
                  <a:pt x="1" y="2"/>
                </a:move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3" y="3"/>
                  <a:pt x="5" y="3"/>
                </a:cubicBezTo>
                <a:cubicBezTo>
                  <a:pt x="8" y="3"/>
                  <a:pt x="11" y="3"/>
                  <a:pt x="14" y="4"/>
                </a:cubicBezTo>
                <a:cubicBezTo>
                  <a:pt x="18" y="6"/>
                  <a:pt x="21" y="9"/>
                  <a:pt x="23" y="11"/>
                </a:cubicBezTo>
                <a:cubicBezTo>
                  <a:pt x="23" y="11"/>
                  <a:pt x="24" y="12"/>
                  <a:pt x="24" y="13"/>
                </a:cubicBezTo>
                <a:cubicBezTo>
                  <a:pt x="25" y="13"/>
                  <a:pt x="25" y="13"/>
                  <a:pt x="25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6" y="12"/>
                  <a:pt x="26" y="12"/>
                  <a:pt x="26" y="12"/>
                </a:cubicBezTo>
                <a:cubicBezTo>
                  <a:pt x="26" y="12"/>
                  <a:pt x="26" y="12"/>
                  <a:pt x="26" y="12"/>
                </a:cubicBezTo>
                <a:cubicBezTo>
                  <a:pt x="26" y="12"/>
                  <a:pt x="25" y="12"/>
                  <a:pt x="25" y="12"/>
                </a:cubicBezTo>
                <a:cubicBezTo>
                  <a:pt x="23" y="12"/>
                  <a:pt x="17" y="11"/>
                  <a:pt x="12" y="9"/>
                </a:cubicBezTo>
                <a:cubicBezTo>
                  <a:pt x="7" y="6"/>
                  <a:pt x="4" y="3"/>
                  <a:pt x="3" y="1"/>
                </a:cubicBezTo>
                <a:cubicBezTo>
                  <a:pt x="1" y="2"/>
                  <a:pt x="1" y="2"/>
                  <a:pt x="1" y="2"/>
                </a:cubicBezTo>
                <a:cubicBezTo>
                  <a:pt x="2" y="3"/>
                  <a:pt x="2" y="3"/>
                  <a:pt x="2" y="3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2" y="5"/>
                  <a:pt x="5" y="9"/>
                  <a:pt x="11" y="12"/>
                </a:cubicBezTo>
                <a:cubicBezTo>
                  <a:pt x="17" y="14"/>
                  <a:pt x="23" y="14"/>
                  <a:pt x="25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7" y="14"/>
                  <a:pt x="27" y="14"/>
                  <a:pt x="28" y="14"/>
                </a:cubicBezTo>
                <a:cubicBezTo>
                  <a:pt x="28" y="13"/>
                  <a:pt x="28" y="13"/>
                  <a:pt x="28" y="12"/>
                </a:cubicBezTo>
                <a:cubicBezTo>
                  <a:pt x="28" y="12"/>
                  <a:pt x="24" y="6"/>
                  <a:pt x="15" y="2"/>
                </a:cubicBezTo>
                <a:cubicBezTo>
                  <a:pt x="12" y="0"/>
                  <a:pt x="8" y="0"/>
                  <a:pt x="5" y="0"/>
                </a:cubicBezTo>
                <a:cubicBezTo>
                  <a:pt x="3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lnTo>
                  <a:pt x="1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19"/>
          <p:cNvSpPr/>
          <p:nvPr/>
        </p:nvSpPr>
        <p:spPr>
          <a:xfrm>
            <a:off x="5849939" y="6359531"/>
            <a:ext cx="141288" cy="52387"/>
          </a:xfrm>
          <a:custGeom>
            <a:avLst/>
            <a:gdLst/>
            <a:ahLst/>
            <a:cxnLst/>
            <a:rect l="l" t="t" r="r" b="b"/>
            <a:pathLst>
              <a:path w="28" h="10" extrusionOk="0">
                <a:moveTo>
                  <a:pt x="1" y="3"/>
                </a:move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6" y="2"/>
                  <a:pt x="10" y="3"/>
                </a:cubicBezTo>
                <a:cubicBezTo>
                  <a:pt x="11" y="3"/>
                  <a:pt x="12" y="3"/>
                  <a:pt x="13" y="3"/>
                </a:cubicBezTo>
                <a:cubicBezTo>
                  <a:pt x="17" y="3"/>
                  <a:pt x="20" y="5"/>
                  <a:pt x="23" y="6"/>
                </a:cubicBezTo>
                <a:cubicBezTo>
                  <a:pt x="24" y="7"/>
                  <a:pt x="24" y="7"/>
                  <a:pt x="25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7"/>
                  <a:pt x="27" y="7"/>
                  <a:pt x="27" y="7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5" y="6"/>
                  <a:pt x="21" y="7"/>
                  <a:pt x="17" y="7"/>
                </a:cubicBezTo>
                <a:cubicBezTo>
                  <a:pt x="16" y="7"/>
                  <a:pt x="15" y="7"/>
                  <a:pt x="13" y="7"/>
                </a:cubicBezTo>
                <a:cubicBezTo>
                  <a:pt x="8" y="6"/>
                  <a:pt x="4" y="4"/>
                  <a:pt x="2" y="2"/>
                </a:cubicBezTo>
                <a:cubicBezTo>
                  <a:pt x="1" y="3"/>
                  <a:pt x="1" y="3"/>
                  <a:pt x="1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3"/>
                  <a:pt x="1" y="3"/>
                  <a:pt x="1" y="3"/>
                </a:cubicBezTo>
                <a:cubicBezTo>
                  <a:pt x="0" y="4"/>
                  <a:pt x="0" y="4"/>
                  <a:pt x="0" y="4"/>
                </a:cubicBezTo>
                <a:cubicBezTo>
                  <a:pt x="3" y="6"/>
                  <a:pt x="7" y="9"/>
                  <a:pt x="13" y="10"/>
                </a:cubicBezTo>
                <a:cubicBezTo>
                  <a:pt x="14" y="10"/>
                  <a:pt x="16" y="10"/>
                  <a:pt x="17" y="10"/>
                </a:cubicBezTo>
                <a:cubicBezTo>
                  <a:pt x="23" y="10"/>
                  <a:pt x="27" y="9"/>
                  <a:pt x="27" y="9"/>
                </a:cubicBezTo>
                <a:cubicBezTo>
                  <a:pt x="28" y="8"/>
                  <a:pt x="28" y="8"/>
                  <a:pt x="28" y="7"/>
                </a:cubicBezTo>
                <a:cubicBezTo>
                  <a:pt x="28" y="7"/>
                  <a:pt x="28" y="6"/>
                  <a:pt x="28" y="6"/>
                </a:cubicBezTo>
                <a:cubicBezTo>
                  <a:pt x="28" y="6"/>
                  <a:pt x="23" y="1"/>
                  <a:pt x="14" y="0"/>
                </a:cubicBezTo>
                <a:cubicBezTo>
                  <a:pt x="13" y="0"/>
                  <a:pt x="12" y="0"/>
                  <a:pt x="10" y="0"/>
                </a:cubicBezTo>
                <a:cubicBezTo>
                  <a:pt x="5" y="0"/>
                  <a:pt x="1" y="2"/>
                  <a:pt x="1" y="2"/>
                </a:cubicBezTo>
                <a:cubicBezTo>
                  <a:pt x="0" y="2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lnTo>
                  <a:pt x="1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9"/>
          <p:cNvSpPr/>
          <p:nvPr/>
        </p:nvSpPr>
        <p:spPr>
          <a:xfrm>
            <a:off x="5865815" y="6416675"/>
            <a:ext cx="114300" cy="112712"/>
          </a:xfrm>
          <a:custGeom>
            <a:avLst/>
            <a:gdLst/>
            <a:ahLst/>
            <a:cxnLst/>
            <a:rect l="l" t="t" r="r" b="b"/>
            <a:pathLst>
              <a:path w="23" h="22" extrusionOk="0">
                <a:moveTo>
                  <a:pt x="1" y="20"/>
                </a:move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4" y="14"/>
                  <a:pt x="9" y="10"/>
                </a:cubicBezTo>
                <a:cubicBezTo>
                  <a:pt x="12" y="7"/>
                  <a:pt x="16" y="5"/>
                  <a:pt x="18" y="4"/>
                </a:cubicBezTo>
                <a:cubicBezTo>
                  <a:pt x="19" y="4"/>
                  <a:pt x="20" y="4"/>
                  <a:pt x="21" y="4"/>
                </a:cubicBezTo>
                <a:cubicBezTo>
                  <a:pt x="21" y="4"/>
                  <a:pt x="22" y="4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3"/>
                  <a:pt x="17" y="9"/>
                  <a:pt x="12" y="13"/>
                </a:cubicBezTo>
                <a:cubicBezTo>
                  <a:pt x="8" y="17"/>
                  <a:pt x="4" y="18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2" y="22"/>
                  <a:pt x="2" y="22"/>
                  <a:pt x="2" y="22"/>
                </a:cubicBezTo>
                <a:cubicBezTo>
                  <a:pt x="5" y="21"/>
                  <a:pt x="9" y="19"/>
                  <a:pt x="14" y="15"/>
                </a:cubicBezTo>
                <a:cubicBezTo>
                  <a:pt x="20" y="10"/>
                  <a:pt x="23" y="3"/>
                  <a:pt x="23" y="3"/>
                </a:cubicBezTo>
                <a:cubicBezTo>
                  <a:pt x="23" y="2"/>
                  <a:pt x="23" y="1"/>
                  <a:pt x="23" y="1"/>
                </a:cubicBezTo>
                <a:cubicBezTo>
                  <a:pt x="23" y="1"/>
                  <a:pt x="22" y="0"/>
                  <a:pt x="22" y="1"/>
                </a:cubicBezTo>
                <a:cubicBezTo>
                  <a:pt x="22" y="1"/>
                  <a:pt x="14" y="1"/>
                  <a:pt x="7" y="8"/>
                </a:cubicBezTo>
                <a:cubicBezTo>
                  <a:pt x="1" y="13"/>
                  <a:pt x="0" y="20"/>
                  <a:pt x="0" y="20"/>
                </a:cubicBezTo>
                <a:cubicBezTo>
                  <a:pt x="0" y="20"/>
                  <a:pt x="0" y="21"/>
                  <a:pt x="0" y="21"/>
                </a:cubicBezTo>
                <a:cubicBezTo>
                  <a:pt x="1" y="22"/>
                  <a:pt x="1" y="22"/>
                  <a:pt x="2" y="22"/>
                </a:cubicBezTo>
                <a:lnTo>
                  <a:pt x="1" y="2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19"/>
          <p:cNvSpPr/>
          <p:nvPr/>
        </p:nvSpPr>
        <p:spPr>
          <a:xfrm>
            <a:off x="5975351" y="6426200"/>
            <a:ext cx="50800" cy="112712"/>
          </a:xfrm>
          <a:custGeom>
            <a:avLst/>
            <a:gdLst/>
            <a:ahLst/>
            <a:cxnLst/>
            <a:rect l="l" t="t" r="r" b="b"/>
            <a:pathLst>
              <a:path w="10" h="22" extrusionOk="0">
                <a:moveTo>
                  <a:pt x="2" y="20"/>
                </a:move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19"/>
                  <a:pt x="3" y="17"/>
                  <a:pt x="3" y="15"/>
                </a:cubicBezTo>
                <a:cubicBezTo>
                  <a:pt x="3" y="14"/>
                  <a:pt x="3" y="12"/>
                  <a:pt x="3" y="10"/>
                </a:cubicBezTo>
                <a:cubicBezTo>
                  <a:pt x="4" y="8"/>
                  <a:pt x="6" y="5"/>
                  <a:pt x="7" y="4"/>
                </a:cubicBezTo>
                <a:cubicBezTo>
                  <a:pt x="8" y="4"/>
                  <a:pt x="8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1"/>
                  <a:pt x="9" y="1"/>
                  <a:pt x="9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3"/>
                  <a:pt x="7" y="4"/>
                </a:cubicBezTo>
                <a:cubicBezTo>
                  <a:pt x="7" y="6"/>
                  <a:pt x="7" y="9"/>
                  <a:pt x="6" y="12"/>
                </a:cubicBezTo>
                <a:cubicBezTo>
                  <a:pt x="4" y="16"/>
                  <a:pt x="2" y="18"/>
                  <a:pt x="1" y="19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5" y="20"/>
                  <a:pt x="7" y="17"/>
                  <a:pt x="9" y="13"/>
                </a:cubicBezTo>
                <a:cubicBezTo>
                  <a:pt x="10" y="10"/>
                  <a:pt x="10" y="7"/>
                  <a:pt x="10" y="4"/>
                </a:cubicBezTo>
                <a:cubicBezTo>
                  <a:pt x="10" y="2"/>
                  <a:pt x="10" y="1"/>
                  <a:pt x="10" y="1"/>
                </a:cubicBezTo>
                <a:cubicBezTo>
                  <a:pt x="10" y="1"/>
                  <a:pt x="10" y="0"/>
                  <a:pt x="9" y="0"/>
                </a:cubicBezTo>
                <a:cubicBezTo>
                  <a:pt x="9" y="0"/>
                  <a:pt x="8" y="0"/>
                  <a:pt x="8" y="0"/>
                </a:cubicBezTo>
                <a:cubicBezTo>
                  <a:pt x="8" y="0"/>
                  <a:pt x="3" y="3"/>
                  <a:pt x="1" y="9"/>
                </a:cubicBezTo>
                <a:cubicBezTo>
                  <a:pt x="0" y="11"/>
                  <a:pt x="0" y="14"/>
                  <a:pt x="0" y="15"/>
                </a:cubicBezTo>
                <a:cubicBezTo>
                  <a:pt x="0" y="18"/>
                  <a:pt x="0" y="20"/>
                  <a:pt x="0" y="20"/>
                </a:cubicBezTo>
                <a:cubicBezTo>
                  <a:pt x="0" y="21"/>
                  <a:pt x="1" y="21"/>
                  <a:pt x="1" y="21"/>
                </a:cubicBezTo>
                <a:cubicBezTo>
                  <a:pt x="2" y="22"/>
                  <a:pt x="2" y="21"/>
                  <a:pt x="3" y="21"/>
                </a:cubicBezTo>
                <a:lnTo>
                  <a:pt x="2" y="2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19"/>
          <p:cNvSpPr/>
          <p:nvPr/>
        </p:nvSpPr>
        <p:spPr>
          <a:xfrm>
            <a:off x="6035675" y="6396038"/>
            <a:ext cx="50800" cy="133350"/>
          </a:xfrm>
          <a:custGeom>
            <a:avLst/>
            <a:gdLst/>
            <a:ahLst/>
            <a:cxnLst/>
            <a:rect l="l" t="t" r="r" b="b"/>
            <a:pathLst>
              <a:path w="10" h="26" extrusionOk="0">
                <a:moveTo>
                  <a:pt x="3" y="24"/>
                </a:move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3" y="20"/>
                  <a:pt x="3" y="16"/>
                </a:cubicBezTo>
                <a:cubicBezTo>
                  <a:pt x="3" y="15"/>
                  <a:pt x="3" y="14"/>
                  <a:pt x="3" y="13"/>
                </a:cubicBezTo>
                <a:cubicBezTo>
                  <a:pt x="4" y="9"/>
                  <a:pt x="6" y="7"/>
                  <a:pt x="7" y="5"/>
                </a:cubicBezTo>
                <a:cubicBezTo>
                  <a:pt x="7" y="4"/>
                  <a:pt x="8" y="3"/>
                  <a:pt x="8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9" y="2"/>
                  <a:pt x="9" y="2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9" y="2"/>
                  <a:pt x="9" y="2"/>
                </a:cubicBezTo>
                <a:cubicBezTo>
                  <a:pt x="9" y="3"/>
                  <a:pt x="9" y="3"/>
                  <a:pt x="9" y="3"/>
                </a:cubicBezTo>
                <a:cubicBezTo>
                  <a:pt x="8" y="1"/>
                  <a:pt x="8" y="1"/>
                  <a:pt x="8" y="1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8" y="6"/>
                  <a:pt x="8" y="9"/>
                </a:cubicBezTo>
                <a:cubicBezTo>
                  <a:pt x="8" y="11"/>
                  <a:pt x="7" y="12"/>
                  <a:pt x="7" y="14"/>
                </a:cubicBezTo>
                <a:cubicBezTo>
                  <a:pt x="6" y="19"/>
                  <a:pt x="4" y="21"/>
                  <a:pt x="2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4" y="23"/>
                  <a:pt x="4" y="23"/>
                  <a:pt x="4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4" y="25"/>
                  <a:pt x="4" y="25"/>
                  <a:pt x="4" y="25"/>
                </a:cubicBezTo>
                <a:cubicBezTo>
                  <a:pt x="6" y="23"/>
                  <a:pt x="8" y="20"/>
                  <a:pt x="10" y="15"/>
                </a:cubicBezTo>
                <a:cubicBezTo>
                  <a:pt x="10" y="13"/>
                  <a:pt x="10" y="11"/>
                  <a:pt x="10" y="9"/>
                </a:cubicBezTo>
                <a:cubicBezTo>
                  <a:pt x="10" y="5"/>
                  <a:pt x="10" y="1"/>
                  <a:pt x="9" y="1"/>
                </a:cubicBezTo>
                <a:cubicBezTo>
                  <a:pt x="9" y="1"/>
                  <a:pt x="9" y="0"/>
                  <a:pt x="9" y="0"/>
                </a:cubicBezTo>
                <a:cubicBezTo>
                  <a:pt x="8" y="0"/>
                  <a:pt x="8" y="0"/>
                  <a:pt x="7" y="0"/>
                </a:cubicBezTo>
                <a:cubicBezTo>
                  <a:pt x="7" y="0"/>
                  <a:pt x="2" y="4"/>
                  <a:pt x="0" y="12"/>
                </a:cubicBezTo>
                <a:cubicBezTo>
                  <a:pt x="0" y="13"/>
                  <a:pt x="0" y="15"/>
                  <a:pt x="0" y="16"/>
                </a:cubicBezTo>
                <a:cubicBezTo>
                  <a:pt x="0" y="21"/>
                  <a:pt x="1" y="24"/>
                  <a:pt x="2" y="25"/>
                </a:cubicBezTo>
                <a:cubicBezTo>
                  <a:pt x="2" y="25"/>
                  <a:pt x="2" y="25"/>
                  <a:pt x="3" y="25"/>
                </a:cubicBezTo>
                <a:cubicBezTo>
                  <a:pt x="3" y="26"/>
                  <a:pt x="4" y="25"/>
                  <a:pt x="4" y="25"/>
                </a:cubicBezTo>
                <a:lnTo>
                  <a:pt x="3" y="2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19"/>
          <p:cNvSpPr/>
          <p:nvPr/>
        </p:nvSpPr>
        <p:spPr>
          <a:xfrm>
            <a:off x="6091239" y="6375400"/>
            <a:ext cx="50800" cy="133350"/>
          </a:xfrm>
          <a:custGeom>
            <a:avLst/>
            <a:gdLst/>
            <a:ahLst/>
            <a:cxnLst/>
            <a:rect l="l" t="t" r="r" b="b"/>
            <a:pathLst>
              <a:path w="10" h="26" extrusionOk="0">
                <a:moveTo>
                  <a:pt x="3" y="25"/>
                </a:move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4" y="23"/>
                  <a:pt x="3" y="20"/>
                  <a:pt x="3" y="16"/>
                </a:cubicBezTo>
                <a:cubicBezTo>
                  <a:pt x="3" y="15"/>
                  <a:pt x="3" y="14"/>
                  <a:pt x="3" y="13"/>
                </a:cubicBezTo>
                <a:cubicBezTo>
                  <a:pt x="4" y="9"/>
                  <a:pt x="5" y="7"/>
                  <a:pt x="6" y="5"/>
                </a:cubicBezTo>
                <a:cubicBezTo>
                  <a:pt x="7" y="4"/>
                  <a:pt x="7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8" y="7"/>
                  <a:pt x="8" y="11"/>
                </a:cubicBezTo>
                <a:cubicBezTo>
                  <a:pt x="8" y="12"/>
                  <a:pt x="7" y="13"/>
                  <a:pt x="7" y="14"/>
                </a:cubicBezTo>
                <a:cubicBezTo>
                  <a:pt x="7" y="19"/>
                  <a:pt x="4" y="22"/>
                  <a:pt x="2" y="24"/>
                </a:cubicBezTo>
                <a:cubicBezTo>
                  <a:pt x="3" y="25"/>
                  <a:pt x="3" y="25"/>
                  <a:pt x="3" y="25"/>
                </a:cubicBezTo>
                <a:cubicBezTo>
                  <a:pt x="5" y="24"/>
                  <a:pt x="5" y="24"/>
                  <a:pt x="5" y="24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6" y="24"/>
                  <a:pt x="9" y="20"/>
                  <a:pt x="10" y="14"/>
                </a:cubicBezTo>
                <a:cubicBezTo>
                  <a:pt x="10" y="13"/>
                  <a:pt x="10" y="12"/>
                  <a:pt x="10" y="11"/>
                </a:cubicBezTo>
                <a:cubicBezTo>
                  <a:pt x="10" y="6"/>
                  <a:pt x="9" y="1"/>
                  <a:pt x="9" y="1"/>
                </a:cubicBez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6" y="0"/>
                </a:cubicBezTo>
                <a:cubicBezTo>
                  <a:pt x="6" y="0"/>
                  <a:pt x="2" y="4"/>
                  <a:pt x="1" y="13"/>
                </a:cubicBezTo>
                <a:cubicBezTo>
                  <a:pt x="0" y="14"/>
                  <a:pt x="0" y="15"/>
                  <a:pt x="0" y="16"/>
                </a:cubicBezTo>
                <a:cubicBezTo>
                  <a:pt x="0" y="21"/>
                  <a:pt x="2" y="25"/>
                  <a:pt x="2" y="25"/>
                </a:cubicBezTo>
                <a:cubicBezTo>
                  <a:pt x="2" y="26"/>
                  <a:pt x="3" y="26"/>
                  <a:pt x="3" y="26"/>
                </a:cubicBezTo>
                <a:cubicBezTo>
                  <a:pt x="4" y="26"/>
                  <a:pt x="4" y="26"/>
                  <a:pt x="4" y="26"/>
                </a:cubicBezTo>
                <a:lnTo>
                  <a:pt x="3" y="2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9"/>
          <p:cNvSpPr/>
          <p:nvPr/>
        </p:nvSpPr>
        <p:spPr>
          <a:xfrm>
            <a:off x="6151564" y="6343656"/>
            <a:ext cx="49213" cy="149225"/>
          </a:xfrm>
          <a:custGeom>
            <a:avLst/>
            <a:gdLst/>
            <a:ahLst/>
            <a:cxnLst/>
            <a:rect l="l" t="t" r="r" b="b"/>
            <a:pathLst>
              <a:path w="10" h="29" extrusionOk="0">
                <a:moveTo>
                  <a:pt x="6" y="27"/>
                </a:move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4" y="21"/>
                  <a:pt x="3" y="15"/>
                </a:cubicBezTo>
                <a:cubicBezTo>
                  <a:pt x="3" y="14"/>
                  <a:pt x="3" y="13"/>
                  <a:pt x="3" y="12"/>
                </a:cubicBezTo>
                <a:cubicBezTo>
                  <a:pt x="3" y="9"/>
                  <a:pt x="3" y="7"/>
                  <a:pt x="4" y="5"/>
                </a:cubicBezTo>
                <a:cubicBezTo>
                  <a:pt x="4" y="4"/>
                  <a:pt x="5" y="4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7" y="9"/>
                  <a:pt x="7" y="15"/>
                </a:cubicBezTo>
                <a:cubicBezTo>
                  <a:pt x="7" y="15"/>
                  <a:pt x="7" y="16"/>
                  <a:pt x="7" y="16"/>
                </a:cubicBezTo>
                <a:cubicBezTo>
                  <a:pt x="7" y="21"/>
                  <a:pt x="6" y="24"/>
                  <a:pt x="5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8" y="25"/>
                  <a:pt x="10" y="21"/>
                  <a:pt x="10" y="16"/>
                </a:cubicBezTo>
                <a:cubicBezTo>
                  <a:pt x="10" y="16"/>
                  <a:pt x="10" y="15"/>
                  <a:pt x="10" y="14"/>
                </a:cubicBezTo>
                <a:cubicBezTo>
                  <a:pt x="9" y="7"/>
                  <a:pt x="5" y="1"/>
                  <a:pt x="5" y="1"/>
                </a:cubicBezTo>
                <a:cubicBezTo>
                  <a:pt x="5" y="0"/>
                  <a:pt x="4" y="0"/>
                  <a:pt x="4" y="0"/>
                </a:cubicBezTo>
                <a:cubicBezTo>
                  <a:pt x="3" y="0"/>
                  <a:pt x="3" y="1"/>
                  <a:pt x="3" y="1"/>
                </a:cubicBezTo>
                <a:cubicBezTo>
                  <a:pt x="2" y="1"/>
                  <a:pt x="0" y="5"/>
                  <a:pt x="0" y="12"/>
                </a:cubicBezTo>
                <a:cubicBezTo>
                  <a:pt x="0" y="13"/>
                  <a:pt x="0" y="14"/>
                  <a:pt x="0" y="16"/>
                </a:cubicBezTo>
                <a:cubicBezTo>
                  <a:pt x="1" y="23"/>
                  <a:pt x="5" y="28"/>
                  <a:pt x="5" y="28"/>
                </a:cubicBezTo>
                <a:cubicBezTo>
                  <a:pt x="5" y="28"/>
                  <a:pt x="6" y="29"/>
                  <a:pt x="6" y="29"/>
                </a:cubicBezTo>
                <a:cubicBezTo>
                  <a:pt x="7" y="29"/>
                  <a:pt x="7" y="28"/>
                  <a:pt x="7" y="28"/>
                </a:cubicBezTo>
                <a:lnTo>
                  <a:pt x="6" y="2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19"/>
          <p:cNvSpPr/>
          <p:nvPr/>
        </p:nvSpPr>
        <p:spPr>
          <a:xfrm>
            <a:off x="5348288" y="6565906"/>
            <a:ext cx="50800" cy="96837"/>
          </a:xfrm>
          <a:custGeom>
            <a:avLst/>
            <a:gdLst/>
            <a:ahLst/>
            <a:cxnLst/>
            <a:rect l="l" t="t" r="r" b="b"/>
            <a:pathLst>
              <a:path w="10" h="19" extrusionOk="0">
                <a:moveTo>
                  <a:pt x="8" y="18"/>
                </a:moveTo>
                <a:cubicBezTo>
                  <a:pt x="8" y="16"/>
                  <a:pt x="8" y="16"/>
                  <a:pt x="8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2"/>
                  <a:pt x="4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7" y="3"/>
                  <a:pt x="7" y="3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8"/>
                  <a:pt x="8" y="18"/>
                  <a:pt x="8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1"/>
                  <a:pt x="8" y="0"/>
                  <a:pt x="6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1"/>
                  <a:pt x="0" y="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9"/>
                  <a:pt x="1" y="19"/>
                </a:cubicBezTo>
                <a:cubicBezTo>
                  <a:pt x="1" y="19"/>
                  <a:pt x="1" y="19"/>
                  <a:pt x="2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8"/>
                  <a:pt x="10" y="18"/>
                </a:cubicBezTo>
                <a:lnTo>
                  <a:pt x="8" y="1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19"/>
          <p:cNvSpPr/>
          <p:nvPr/>
        </p:nvSpPr>
        <p:spPr>
          <a:xfrm>
            <a:off x="5418139" y="6565906"/>
            <a:ext cx="50800" cy="96837"/>
          </a:xfrm>
          <a:custGeom>
            <a:avLst/>
            <a:gdLst/>
            <a:ahLst/>
            <a:cxnLst/>
            <a:rect l="l" t="t" r="r" b="b"/>
            <a:pathLst>
              <a:path w="10" h="19" extrusionOk="0">
                <a:moveTo>
                  <a:pt x="8" y="18"/>
                </a:moveTo>
                <a:cubicBezTo>
                  <a:pt x="8" y="16"/>
                  <a:pt x="8" y="16"/>
                  <a:pt x="8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2"/>
                  <a:pt x="4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7" y="3"/>
                  <a:pt x="7" y="3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8"/>
                  <a:pt x="8" y="18"/>
                  <a:pt x="8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1"/>
                  <a:pt x="8" y="0"/>
                  <a:pt x="6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1"/>
                  <a:pt x="0" y="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9"/>
                  <a:pt x="0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8"/>
                  <a:pt x="10" y="18"/>
                </a:cubicBezTo>
                <a:lnTo>
                  <a:pt x="8" y="1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19"/>
          <p:cNvSpPr/>
          <p:nvPr/>
        </p:nvSpPr>
        <p:spPr>
          <a:xfrm>
            <a:off x="5489576" y="6565906"/>
            <a:ext cx="49213" cy="96837"/>
          </a:xfrm>
          <a:custGeom>
            <a:avLst/>
            <a:gdLst/>
            <a:ahLst/>
            <a:cxnLst/>
            <a:rect l="l" t="t" r="r" b="b"/>
            <a:pathLst>
              <a:path w="10" h="19" extrusionOk="0">
                <a:moveTo>
                  <a:pt x="8" y="18"/>
                </a:moveTo>
                <a:cubicBezTo>
                  <a:pt x="8" y="16"/>
                  <a:pt x="8" y="16"/>
                  <a:pt x="8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2"/>
                  <a:pt x="4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7" y="3"/>
                  <a:pt x="7" y="3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8"/>
                  <a:pt x="8" y="18"/>
                  <a:pt x="8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1"/>
                  <a:pt x="8" y="0"/>
                  <a:pt x="6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1"/>
                  <a:pt x="0" y="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9"/>
                  <a:pt x="0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10" y="18"/>
                  <a:pt x="10" y="18"/>
                </a:cubicBezTo>
                <a:lnTo>
                  <a:pt x="8" y="1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19"/>
          <p:cNvSpPr/>
          <p:nvPr/>
        </p:nvSpPr>
        <p:spPr>
          <a:xfrm>
            <a:off x="5292729" y="6575425"/>
            <a:ext cx="296863" cy="165100"/>
          </a:xfrm>
          <a:custGeom>
            <a:avLst/>
            <a:gdLst/>
            <a:ahLst/>
            <a:cxnLst/>
            <a:rect l="l" t="t" r="r" b="b"/>
            <a:pathLst>
              <a:path w="59" h="32" extrusionOk="0">
                <a:moveTo>
                  <a:pt x="0" y="1"/>
                </a:moveTo>
                <a:cubicBezTo>
                  <a:pt x="0" y="30"/>
                  <a:pt x="0" y="30"/>
                  <a:pt x="0" y="30"/>
                </a:cubicBezTo>
                <a:cubicBezTo>
                  <a:pt x="0" y="31"/>
                  <a:pt x="0" y="31"/>
                  <a:pt x="0" y="32"/>
                </a:cubicBezTo>
                <a:cubicBezTo>
                  <a:pt x="0" y="32"/>
                  <a:pt x="1" y="32"/>
                  <a:pt x="1" y="32"/>
                </a:cubicBezTo>
                <a:cubicBezTo>
                  <a:pt x="58" y="32"/>
                  <a:pt x="58" y="32"/>
                  <a:pt x="58" y="32"/>
                </a:cubicBezTo>
                <a:cubicBezTo>
                  <a:pt x="58" y="32"/>
                  <a:pt x="58" y="32"/>
                  <a:pt x="59" y="32"/>
                </a:cubicBezTo>
                <a:cubicBezTo>
                  <a:pt x="59" y="31"/>
                  <a:pt x="59" y="31"/>
                  <a:pt x="59" y="30"/>
                </a:cubicBezTo>
                <a:cubicBezTo>
                  <a:pt x="59" y="1"/>
                  <a:pt x="59" y="1"/>
                  <a:pt x="59" y="1"/>
                </a:cubicBezTo>
                <a:cubicBezTo>
                  <a:pt x="59" y="0"/>
                  <a:pt x="58" y="0"/>
                  <a:pt x="58" y="0"/>
                </a:cubicBezTo>
                <a:cubicBezTo>
                  <a:pt x="57" y="0"/>
                  <a:pt x="56" y="0"/>
                  <a:pt x="56" y="1"/>
                </a:cubicBezTo>
                <a:cubicBezTo>
                  <a:pt x="56" y="29"/>
                  <a:pt x="56" y="29"/>
                  <a:pt x="56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ubicBezTo>
                  <a:pt x="0" y="0"/>
                  <a:pt x="0" y="0"/>
                  <a:pt x="0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19"/>
          <p:cNvSpPr/>
          <p:nvPr/>
        </p:nvSpPr>
        <p:spPr>
          <a:xfrm>
            <a:off x="5573713" y="6488113"/>
            <a:ext cx="120651" cy="252412"/>
          </a:xfrm>
          <a:custGeom>
            <a:avLst/>
            <a:gdLst/>
            <a:ahLst/>
            <a:cxnLst/>
            <a:rect l="l" t="t" r="r" b="b"/>
            <a:pathLst>
              <a:path w="24" h="49" extrusionOk="0">
                <a:moveTo>
                  <a:pt x="2" y="49"/>
                </a:moveTo>
                <a:cubicBezTo>
                  <a:pt x="23" y="49"/>
                  <a:pt x="23" y="49"/>
                  <a:pt x="23" y="49"/>
                </a:cubicBezTo>
                <a:cubicBezTo>
                  <a:pt x="23" y="49"/>
                  <a:pt x="24" y="49"/>
                  <a:pt x="24" y="49"/>
                </a:cubicBezTo>
                <a:cubicBezTo>
                  <a:pt x="24" y="48"/>
                  <a:pt x="24" y="48"/>
                  <a:pt x="24" y="47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0"/>
                  <a:pt x="24" y="0"/>
                  <a:pt x="23" y="0"/>
                </a:cubicBezTo>
                <a:cubicBezTo>
                  <a:pt x="22" y="0"/>
                  <a:pt x="21" y="0"/>
                  <a:pt x="21" y="1"/>
                </a:cubicBezTo>
                <a:cubicBezTo>
                  <a:pt x="21" y="46"/>
                  <a:pt x="21" y="46"/>
                  <a:pt x="21" y="46"/>
                </a:cubicBezTo>
                <a:cubicBezTo>
                  <a:pt x="2" y="46"/>
                  <a:pt x="2" y="46"/>
                  <a:pt x="2" y="46"/>
                </a:cubicBezTo>
                <a:cubicBezTo>
                  <a:pt x="1" y="46"/>
                  <a:pt x="0" y="47"/>
                  <a:pt x="0" y="47"/>
                </a:cubicBezTo>
                <a:cubicBezTo>
                  <a:pt x="0" y="48"/>
                  <a:pt x="1" y="49"/>
                  <a:pt x="2" y="4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19"/>
          <p:cNvSpPr/>
          <p:nvPr/>
        </p:nvSpPr>
        <p:spPr>
          <a:xfrm>
            <a:off x="5619751" y="6492881"/>
            <a:ext cx="39688" cy="123825"/>
          </a:xfrm>
          <a:custGeom>
            <a:avLst/>
            <a:gdLst/>
            <a:ahLst/>
            <a:cxnLst/>
            <a:rect l="l" t="t" r="r" b="b"/>
            <a:pathLst>
              <a:path w="8" h="24" extrusionOk="0">
                <a:moveTo>
                  <a:pt x="7" y="23"/>
                </a:moveTo>
                <a:cubicBezTo>
                  <a:pt x="7" y="21"/>
                  <a:pt x="7" y="21"/>
                  <a:pt x="7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23"/>
                  <a:pt x="5" y="23"/>
                  <a:pt x="5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3"/>
                  <a:pt x="7" y="23"/>
                  <a:pt x="7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3"/>
                  <a:pt x="8" y="3"/>
                  <a:pt x="8" y="3"/>
                </a:cubicBezTo>
                <a:cubicBezTo>
                  <a:pt x="8" y="2"/>
                  <a:pt x="7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4"/>
                  <a:pt x="0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8" y="24"/>
                </a:cubicBezTo>
                <a:cubicBezTo>
                  <a:pt x="8" y="24"/>
                  <a:pt x="8" y="23"/>
                  <a:pt x="8" y="23"/>
                </a:cubicBezTo>
                <a:lnTo>
                  <a:pt x="7" y="2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19"/>
          <p:cNvSpPr/>
          <p:nvPr/>
        </p:nvSpPr>
        <p:spPr>
          <a:xfrm>
            <a:off x="5283201" y="6391281"/>
            <a:ext cx="320675" cy="174625"/>
          </a:xfrm>
          <a:custGeom>
            <a:avLst/>
            <a:gdLst/>
            <a:ahLst/>
            <a:cxnLst/>
            <a:rect l="l" t="t" r="r" b="b"/>
            <a:pathLst>
              <a:path w="64" h="34" extrusionOk="0">
                <a:moveTo>
                  <a:pt x="18" y="28"/>
                </a:moveTo>
                <a:cubicBezTo>
                  <a:pt x="18" y="29"/>
                  <a:pt x="18" y="29"/>
                  <a:pt x="18" y="29"/>
                </a:cubicBezTo>
                <a:cubicBezTo>
                  <a:pt x="20" y="29"/>
                  <a:pt x="23" y="31"/>
                  <a:pt x="24" y="33"/>
                </a:cubicBezTo>
                <a:cubicBezTo>
                  <a:pt x="24" y="33"/>
                  <a:pt x="24" y="33"/>
                  <a:pt x="25" y="33"/>
                </a:cubicBezTo>
                <a:cubicBezTo>
                  <a:pt x="25" y="33"/>
                  <a:pt x="26" y="33"/>
                  <a:pt x="26" y="33"/>
                </a:cubicBezTo>
                <a:cubicBezTo>
                  <a:pt x="27" y="31"/>
                  <a:pt x="29" y="29"/>
                  <a:pt x="32" y="29"/>
                </a:cubicBezTo>
                <a:cubicBezTo>
                  <a:pt x="34" y="29"/>
                  <a:pt x="36" y="31"/>
                  <a:pt x="38" y="33"/>
                </a:cubicBezTo>
                <a:cubicBezTo>
                  <a:pt x="38" y="33"/>
                  <a:pt x="38" y="33"/>
                  <a:pt x="39" y="33"/>
                </a:cubicBezTo>
                <a:cubicBezTo>
                  <a:pt x="39" y="33"/>
                  <a:pt x="40" y="33"/>
                  <a:pt x="40" y="33"/>
                </a:cubicBezTo>
                <a:cubicBezTo>
                  <a:pt x="41" y="31"/>
                  <a:pt x="43" y="29"/>
                  <a:pt x="46" y="29"/>
                </a:cubicBezTo>
                <a:cubicBezTo>
                  <a:pt x="48" y="29"/>
                  <a:pt x="51" y="31"/>
                  <a:pt x="52" y="33"/>
                </a:cubicBezTo>
                <a:cubicBezTo>
                  <a:pt x="52" y="33"/>
                  <a:pt x="52" y="34"/>
                  <a:pt x="53" y="34"/>
                </a:cubicBezTo>
                <a:cubicBezTo>
                  <a:pt x="63" y="34"/>
                  <a:pt x="63" y="34"/>
                  <a:pt x="63" y="34"/>
                </a:cubicBezTo>
                <a:cubicBezTo>
                  <a:pt x="63" y="34"/>
                  <a:pt x="64" y="34"/>
                  <a:pt x="64" y="33"/>
                </a:cubicBezTo>
                <a:cubicBezTo>
                  <a:pt x="64" y="33"/>
                  <a:pt x="64" y="33"/>
                  <a:pt x="64" y="32"/>
                </a:cubicBezTo>
                <a:cubicBezTo>
                  <a:pt x="64" y="15"/>
                  <a:pt x="50" y="0"/>
                  <a:pt x="32" y="0"/>
                </a:cubicBezTo>
                <a:cubicBezTo>
                  <a:pt x="14" y="0"/>
                  <a:pt x="0" y="15"/>
                  <a:pt x="0" y="3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4"/>
                  <a:pt x="1" y="34"/>
                  <a:pt x="1" y="34"/>
                </a:cubicBezTo>
                <a:cubicBezTo>
                  <a:pt x="11" y="34"/>
                  <a:pt x="11" y="34"/>
                  <a:pt x="11" y="34"/>
                </a:cubicBezTo>
                <a:cubicBezTo>
                  <a:pt x="11" y="34"/>
                  <a:pt x="12" y="33"/>
                  <a:pt x="12" y="33"/>
                </a:cubicBezTo>
                <a:cubicBezTo>
                  <a:pt x="13" y="31"/>
                  <a:pt x="15" y="29"/>
                  <a:pt x="18" y="29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6"/>
                  <a:pt x="18" y="26"/>
                  <a:pt x="18" y="26"/>
                </a:cubicBezTo>
                <a:cubicBezTo>
                  <a:pt x="14" y="26"/>
                  <a:pt x="11" y="28"/>
                  <a:pt x="9" y="32"/>
                </a:cubicBezTo>
                <a:cubicBezTo>
                  <a:pt x="11" y="32"/>
                  <a:pt x="11" y="32"/>
                  <a:pt x="11" y="32"/>
                </a:cubicBezTo>
                <a:cubicBezTo>
                  <a:pt x="11" y="31"/>
                  <a:pt x="11" y="31"/>
                  <a:pt x="1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2"/>
                  <a:pt x="1" y="32"/>
                  <a:pt x="1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3" y="16"/>
                  <a:pt x="16" y="3"/>
                  <a:pt x="32" y="3"/>
                </a:cubicBezTo>
                <a:cubicBezTo>
                  <a:pt x="48" y="3"/>
                  <a:pt x="61" y="16"/>
                  <a:pt x="61" y="32"/>
                </a:cubicBezTo>
                <a:cubicBezTo>
                  <a:pt x="63" y="32"/>
                  <a:pt x="63" y="32"/>
                  <a:pt x="63" y="32"/>
                </a:cubicBezTo>
                <a:cubicBezTo>
                  <a:pt x="63" y="31"/>
                  <a:pt x="63" y="31"/>
                  <a:pt x="63" y="31"/>
                </a:cubicBezTo>
                <a:cubicBezTo>
                  <a:pt x="53" y="31"/>
                  <a:pt x="53" y="31"/>
                  <a:pt x="53" y="31"/>
                </a:cubicBezTo>
                <a:cubicBezTo>
                  <a:pt x="53" y="32"/>
                  <a:pt x="53" y="32"/>
                  <a:pt x="53" y="32"/>
                </a:cubicBezTo>
                <a:cubicBezTo>
                  <a:pt x="54" y="32"/>
                  <a:pt x="54" y="32"/>
                  <a:pt x="54" y="32"/>
                </a:cubicBezTo>
                <a:cubicBezTo>
                  <a:pt x="53" y="28"/>
                  <a:pt x="50" y="26"/>
                  <a:pt x="46" y="26"/>
                </a:cubicBezTo>
                <a:cubicBezTo>
                  <a:pt x="42" y="26"/>
                  <a:pt x="39" y="28"/>
                  <a:pt x="38" y="31"/>
                </a:cubicBezTo>
                <a:cubicBezTo>
                  <a:pt x="39" y="32"/>
                  <a:pt x="39" y="32"/>
                  <a:pt x="39" y="32"/>
                </a:cubicBezTo>
                <a:cubicBezTo>
                  <a:pt x="40" y="31"/>
                  <a:pt x="40" y="31"/>
                  <a:pt x="40" y="31"/>
                </a:cubicBezTo>
                <a:cubicBezTo>
                  <a:pt x="39" y="28"/>
                  <a:pt x="35" y="26"/>
                  <a:pt x="32" y="26"/>
                </a:cubicBezTo>
                <a:cubicBezTo>
                  <a:pt x="28" y="26"/>
                  <a:pt x="25" y="28"/>
                  <a:pt x="24" y="31"/>
                </a:cubicBezTo>
                <a:cubicBezTo>
                  <a:pt x="25" y="32"/>
                  <a:pt x="25" y="32"/>
                  <a:pt x="25" y="32"/>
                </a:cubicBezTo>
                <a:cubicBezTo>
                  <a:pt x="26" y="31"/>
                  <a:pt x="26" y="31"/>
                  <a:pt x="26" y="31"/>
                </a:cubicBezTo>
                <a:cubicBezTo>
                  <a:pt x="25" y="28"/>
                  <a:pt x="22" y="26"/>
                  <a:pt x="18" y="26"/>
                </a:cubicBezTo>
                <a:lnTo>
                  <a:pt x="18" y="2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19"/>
          <p:cNvSpPr/>
          <p:nvPr/>
        </p:nvSpPr>
        <p:spPr>
          <a:xfrm>
            <a:off x="5408613" y="6189669"/>
            <a:ext cx="65088" cy="15875"/>
          </a:xfrm>
          <a:custGeom>
            <a:avLst/>
            <a:gdLst/>
            <a:ahLst/>
            <a:cxnLst/>
            <a:rect l="l" t="t" r="r" b="b"/>
            <a:pathLst>
              <a:path w="13" h="3" extrusionOk="0">
                <a:moveTo>
                  <a:pt x="2" y="3"/>
                </a:moveTo>
                <a:cubicBezTo>
                  <a:pt x="12" y="3"/>
                  <a:pt x="12" y="3"/>
                  <a:pt x="12" y="3"/>
                </a:cubicBezTo>
                <a:cubicBezTo>
                  <a:pt x="13" y="3"/>
                  <a:pt x="13" y="2"/>
                  <a:pt x="13" y="1"/>
                </a:cubicBezTo>
                <a:cubicBezTo>
                  <a:pt x="13" y="0"/>
                  <a:pt x="13" y="0"/>
                  <a:pt x="1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1" y="3"/>
                  <a:pt x="2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19"/>
          <p:cNvSpPr/>
          <p:nvPr/>
        </p:nvSpPr>
        <p:spPr>
          <a:xfrm>
            <a:off x="5594353" y="6215063"/>
            <a:ext cx="46039" cy="82550"/>
          </a:xfrm>
          <a:custGeom>
            <a:avLst/>
            <a:gdLst/>
            <a:ahLst/>
            <a:cxnLst/>
            <a:rect l="l" t="t" r="r" b="b"/>
            <a:pathLst>
              <a:path w="9" h="16" extrusionOk="0">
                <a:moveTo>
                  <a:pt x="6" y="1"/>
                </a:move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2"/>
                  <a:pt x="5" y="2"/>
                </a:cubicBezTo>
                <a:cubicBezTo>
                  <a:pt x="4" y="3"/>
                  <a:pt x="3" y="4"/>
                  <a:pt x="2" y="5"/>
                </a:cubicBezTo>
                <a:cubicBezTo>
                  <a:pt x="1" y="6"/>
                  <a:pt x="0" y="7"/>
                  <a:pt x="0" y="9"/>
                </a:cubicBezTo>
                <a:cubicBezTo>
                  <a:pt x="0" y="11"/>
                  <a:pt x="0" y="12"/>
                  <a:pt x="1" y="13"/>
                </a:cubicBezTo>
                <a:cubicBezTo>
                  <a:pt x="2" y="14"/>
                  <a:pt x="3" y="15"/>
                  <a:pt x="4" y="15"/>
                </a:cubicBezTo>
                <a:cubicBezTo>
                  <a:pt x="5" y="16"/>
                  <a:pt x="7" y="16"/>
                  <a:pt x="8" y="16"/>
                </a:cubicBezTo>
                <a:cubicBezTo>
                  <a:pt x="8" y="16"/>
                  <a:pt x="9" y="15"/>
                  <a:pt x="9" y="14"/>
                </a:cubicBezTo>
                <a:cubicBezTo>
                  <a:pt x="9" y="13"/>
                  <a:pt x="8" y="13"/>
                  <a:pt x="8" y="13"/>
                </a:cubicBezTo>
                <a:cubicBezTo>
                  <a:pt x="7" y="13"/>
                  <a:pt x="5" y="13"/>
                  <a:pt x="5" y="12"/>
                </a:cubicBezTo>
                <a:cubicBezTo>
                  <a:pt x="4" y="12"/>
                  <a:pt x="4" y="12"/>
                  <a:pt x="4" y="11"/>
                </a:cubicBezTo>
                <a:cubicBezTo>
                  <a:pt x="3" y="11"/>
                  <a:pt x="3" y="10"/>
                  <a:pt x="3" y="9"/>
                </a:cubicBezTo>
                <a:cubicBezTo>
                  <a:pt x="3" y="9"/>
                  <a:pt x="3" y="8"/>
                  <a:pt x="4" y="7"/>
                </a:cubicBezTo>
                <a:cubicBezTo>
                  <a:pt x="4" y="6"/>
                  <a:pt x="6" y="5"/>
                  <a:pt x="7" y="5"/>
                </a:cubicBezTo>
                <a:cubicBezTo>
                  <a:pt x="7" y="4"/>
                  <a:pt x="8" y="4"/>
                  <a:pt x="8" y="3"/>
                </a:cubicBezTo>
                <a:cubicBezTo>
                  <a:pt x="8" y="3"/>
                  <a:pt x="8" y="3"/>
                  <a:pt x="9" y="3"/>
                </a:cubicBezTo>
                <a:cubicBezTo>
                  <a:pt x="9" y="2"/>
                  <a:pt x="9" y="2"/>
                  <a:pt x="9" y="1"/>
                </a:cubicBezTo>
                <a:cubicBezTo>
                  <a:pt x="9" y="1"/>
                  <a:pt x="8" y="0"/>
                  <a:pt x="8" y="0"/>
                </a:cubicBezTo>
                <a:cubicBezTo>
                  <a:pt x="7" y="0"/>
                  <a:pt x="6" y="1"/>
                  <a:pt x="6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19"/>
          <p:cNvSpPr/>
          <p:nvPr/>
        </p:nvSpPr>
        <p:spPr>
          <a:xfrm>
            <a:off x="5603877" y="6189669"/>
            <a:ext cx="55563" cy="15875"/>
          </a:xfrm>
          <a:custGeom>
            <a:avLst/>
            <a:gdLst/>
            <a:ahLst/>
            <a:cxnLst/>
            <a:rect l="l" t="t" r="r" b="b"/>
            <a:pathLst>
              <a:path w="11" h="3" extrusionOk="0">
                <a:moveTo>
                  <a:pt x="1" y="3"/>
                </a:moveTo>
                <a:cubicBezTo>
                  <a:pt x="10" y="3"/>
                  <a:pt x="10" y="3"/>
                  <a:pt x="10" y="3"/>
                </a:cubicBezTo>
                <a:cubicBezTo>
                  <a:pt x="11" y="3"/>
                  <a:pt x="11" y="2"/>
                  <a:pt x="11" y="1"/>
                </a:cubicBezTo>
                <a:cubicBezTo>
                  <a:pt x="11" y="0"/>
                  <a:pt x="11" y="0"/>
                  <a:pt x="10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2"/>
                  <a:pt x="0" y="3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19"/>
          <p:cNvSpPr/>
          <p:nvPr/>
        </p:nvSpPr>
        <p:spPr>
          <a:xfrm>
            <a:off x="5378449" y="6221413"/>
            <a:ext cx="69851" cy="138112"/>
          </a:xfrm>
          <a:custGeom>
            <a:avLst/>
            <a:gdLst/>
            <a:ahLst/>
            <a:cxnLst/>
            <a:rect l="l" t="t" r="r" b="b"/>
            <a:pathLst>
              <a:path w="14" h="27" extrusionOk="0">
                <a:moveTo>
                  <a:pt x="13" y="24"/>
                </a:moveTo>
                <a:cubicBezTo>
                  <a:pt x="13" y="24"/>
                  <a:pt x="13" y="24"/>
                  <a:pt x="13" y="24"/>
                </a:cubicBezTo>
                <a:cubicBezTo>
                  <a:pt x="12" y="24"/>
                  <a:pt x="10" y="24"/>
                  <a:pt x="7" y="23"/>
                </a:cubicBezTo>
                <a:cubicBezTo>
                  <a:pt x="6" y="22"/>
                  <a:pt x="5" y="22"/>
                  <a:pt x="4" y="21"/>
                </a:cubicBezTo>
                <a:cubicBezTo>
                  <a:pt x="4" y="20"/>
                  <a:pt x="3" y="18"/>
                  <a:pt x="3" y="16"/>
                </a:cubicBezTo>
                <a:cubicBezTo>
                  <a:pt x="3" y="15"/>
                  <a:pt x="4" y="14"/>
                  <a:pt x="4" y="13"/>
                </a:cubicBezTo>
                <a:cubicBezTo>
                  <a:pt x="5" y="11"/>
                  <a:pt x="7" y="10"/>
                  <a:pt x="9" y="8"/>
                </a:cubicBezTo>
                <a:cubicBezTo>
                  <a:pt x="11" y="7"/>
                  <a:pt x="13" y="5"/>
                  <a:pt x="14" y="2"/>
                </a:cubicBezTo>
                <a:cubicBezTo>
                  <a:pt x="14" y="1"/>
                  <a:pt x="14" y="1"/>
                  <a:pt x="13" y="0"/>
                </a:cubicBezTo>
                <a:cubicBezTo>
                  <a:pt x="12" y="0"/>
                  <a:pt x="12" y="1"/>
                  <a:pt x="11" y="1"/>
                </a:cubicBezTo>
                <a:cubicBezTo>
                  <a:pt x="11" y="3"/>
                  <a:pt x="10" y="4"/>
                  <a:pt x="9" y="5"/>
                </a:cubicBezTo>
                <a:cubicBezTo>
                  <a:pt x="8" y="6"/>
                  <a:pt x="6" y="7"/>
                  <a:pt x="4" y="9"/>
                </a:cubicBezTo>
                <a:cubicBezTo>
                  <a:pt x="3" y="10"/>
                  <a:pt x="2" y="11"/>
                  <a:pt x="1" y="12"/>
                </a:cubicBezTo>
                <a:cubicBezTo>
                  <a:pt x="1" y="13"/>
                  <a:pt x="0" y="15"/>
                  <a:pt x="0" y="16"/>
                </a:cubicBezTo>
                <a:cubicBezTo>
                  <a:pt x="0" y="19"/>
                  <a:pt x="1" y="21"/>
                  <a:pt x="2" y="23"/>
                </a:cubicBezTo>
                <a:cubicBezTo>
                  <a:pt x="4" y="25"/>
                  <a:pt x="7" y="26"/>
                  <a:pt x="9" y="27"/>
                </a:cubicBezTo>
                <a:cubicBezTo>
                  <a:pt x="11" y="27"/>
                  <a:pt x="13" y="27"/>
                  <a:pt x="13" y="27"/>
                </a:cubicBezTo>
                <a:cubicBezTo>
                  <a:pt x="14" y="27"/>
                  <a:pt x="14" y="27"/>
                  <a:pt x="14" y="26"/>
                </a:cubicBezTo>
                <a:cubicBezTo>
                  <a:pt x="14" y="25"/>
                  <a:pt x="14" y="24"/>
                  <a:pt x="13" y="2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19"/>
          <p:cNvSpPr/>
          <p:nvPr/>
        </p:nvSpPr>
        <p:spPr>
          <a:xfrm>
            <a:off x="5434016" y="6221413"/>
            <a:ext cx="74613" cy="138112"/>
          </a:xfrm>
          <a:custGeom>
            <a:avLst/>
            <a:gdLst/>
            <a:ahLst/>
            <a:cxnLst/>
            <a:rect l="l" t="t" r="r" b="b"/>
            <a:pathLst>
              <a:path w="15" h="27" extrusionOk="0">
                <a:moveTo>
                  <a:pt x="2" y="27"/>
                </a:moveTo>
                <a:cubicBezTo>
                  <a:pt x="2" y="27"/>
                  <a:pt x="5" y="27"/>
                  <a:pt x="8" y="26"/>
                </a:cubicBezTo>
                <a:cubicBezTo>
                  <a:pt x="10" y="25"/>
                  <a:pt x="11" y="24"/>
                  <a:pt x="12" y="23"/>
                </a:cubicBezTo>
                <a:cubicBezTo>
                  <a:pt x="14" y="21"/>
                  <a:pt x="15" y="19"/>
                  <a:pt x="15" y="16"/>
                </a:cubicBezTo>
                <a:cubicBezTo>
                  <a:pt x="15" y="14"/>
                  <a:pt x="14" y="12"/>
                  <a:pt x="13" y="11"/>
                </a:cubicBezTo>
                <a:cubicBezTo>
                  <a:pt x="11" y="9"/>
                  <a:pt x="9" y="7"/>
                  <a:pt x="7" y="6"/>
                </a:cubicBezTo>
                <a:cubicBezTo>
                  <a:pt x="5" y="5"/>
                  <a:pt x="4" y="3"/>
                  <a:pt x="3" y="1"/>
                </a:cubicBezTo>
                <a:cubicBezTo>
                  <a:pt x="3" y="1"/>
                  <a:pt x="2" y="0"/>
                  <a:pt x="1" y="0"/>
                </a:cubicBezTo>
                <a:cubicBezTo>
                  <a:pt x="1" y="1"/>
                  <a:pt x="0" y="1"/>
                  <a:pt x="0" y="2"/>
                </a:cubicBezTo>
                <a:cubicBezTo>
                  <a:pt x="1" y="4"/>
                  <a:pt x="2" y="6"/>
                  <a:pt x="3" y="7"/>
                </a:cubicBezTo>
                <a:cubicBezTo>
                  <a:pt x="5" y="9"/>
                  <a:pt x="7" y="10"/>
                  <a:pt x="9" y="11"/>
                </a:cubicBezTo>
                <a:cubicBezTo>
                  <a:pt x="10" y="12"/>
                  <a:pt x="10" y="13"/>
                  <a:pt x="11" y="13"/>
                </a:cubicBezTo>
                <a:cubicBezTo>
                  <a:pt x="11" y="14"/>
                  <a:pt x="12" y="15"/>
                  <a:pt x="12" y="16"/>
                </a:cubicBezTo>
                <a:cubicBezTo>
                  <a:pt x="12" y="18"/>
                  <a:pt x="11" y="20"/>
                  <a:pt x="10" y="21"/>
                </a:cubicBezTo>
                <a:cubicBezTo>
                  <a:pt x="9" y="22"/>
                  <a:pt x="7" y="23"/>
                  <a:pt x="5" y="24"/>
                </a:cubicBezTo>
                <a:cubicBezTo>
                  <a:pt x="4" y="24"/>
                  <a:pt x="3" y="24"/>
                  <a:pt x="3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0" y="25"/>
                  <a:pt x="0" y="26"/>
                </a:cubicBezTo>
                <a:cubicBezTo>
                  <a:pt x="0" y="27"/>
                  <a:pt x="1" y="27"/>
                  <a:pt x="2" y="27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19"/>
          <p:cNvSpPr/>
          <p:nvPr/>
        </p:nvSpPr>
        <p:spPr>
          <a:xfrm>
            <a:off x="5434013" y="6164269"/>
            <a:ext cx="14288" cy="77787"/>
          </a:xfrm>
          <a:custGeom>
            <a:avLst/>
            <a:gdLst/>
            <a:ahLst/>
            <a:cxnLst/>
            <a:rect l="l" t="t" r="r" b="b"/>
            <a:pathLst>
              <a:path w="3" h="15" extrusionOk="0">
                <a:moveTo>
                  <a:pt x="0" y="1"/>
                </a:move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1" y="15"/>
                  <a:pt x="2" y="15"/>
                </a:cubicBezTo>
                <a:cubicBezTo>
                  <a:pt x="3" y="15"/>
                  <a:pt x="3" y="14"/>
                  <a:pt x="3" y="13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2" y="0"/>
                </a:cubicBezTo>
                <a:cubicBezTo>
                  <a:pt x="1" y="0"/>
                  <a:pt x="0" y="0"/>
                  <a:pt x="0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19"/>
          <p:cNvSpPr/>
          <p:nvPr/>
        </p:nvSpPr>
        <p:spPr>
          <a:xfrm>
            <a:off x="5408613" y="6338894"/>
            <a:ext cx="15875" cy="73025"/>
          </a:xfrm>
          <a:custGeom>
            <a:avLst/>
            <a:gdLst/>
            <a:ahLst/>
            <a:cxnLst/>
            <a:rect l="l" t="t" r="r" b="b"/>
            <a:pathLst>
              <a:path w="3" h="14" extrusionOk="0">
                <a:moveTo>
                  <a:pt x="0" y="2"/>
                </a:move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1" y="14"/>
                  <a:pt x="2" y="14"/>
                </a:cubicBezTo>
                <a:cubicBezTo>
                  <a:pt x="3" y="14"/>
                  <a:pt x="3" y="13"/>
                  <a:pt x="3" y="1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19"/>
          <p:cNvSpPr/>
          <p:nvPr/>
        </p:nvSpPr>
        <p:spPr>
          <a:xfrm>
            <a:off x="5459413" y="6338894"/>
            <a:ext cx="14288" cy="73025"/>
          </a:xfrm>
          <a:custGeom>
            <a:avLst/>
            <a:gdLst/>
            <a:ahLst/>
            <a:cxnLst/>
            <a:rect l="l" t="t" r="r" b="b"/>
            <a:pathLst>
              <a:path w="3" h="14" extrusionOk="0">
                <a:moveTo>
                  <a:pt x="0" y="2"/>
                </a:move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1" y="14"/>
                  <a:pt x="2" y="14"/>
                </a:cubicBezTo>
                <a:cubicBezTo>
                  <a:pt x="3" y="14"/>
                  <a:pt x="3" y="13"/>
                  <a:pt x="3" y="1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19"/>
          <p:cNvSpPr/>
          <p:nvPr/>
        </p:nvSpPr>
        <p:spPr>
          <a:xfrm>
            <a:off x="5624513" y="6169031"/>
            <a:ext cx="44451" cy="128587"/>
          </a:xfrm>
          <a:custGeom>
            <a:avLst/>
            <a:gdLst/>
            <a:ahLst/>
            <a:cxnLst/>
            <a:rect l="l" t="t" r="r" b="b"/>
            <a:pathLst>
              <a:path w="9" h="25" extrusionOk="0">
                <a:moveTo>
                  <a:pt x="0" y="2"/>
                </a:move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2"/>
                  <a:pt x="1" y="12"/>
                </a:cubicBezTo>
                <a:cubicBezTo>
                  <a:pt x="1" y="12"/>
                  <a:pt x="2" y="13"/>
                  <a:pt x="2" y="13"/>
                </a:cubicBezTo>
                <a:cubicBezTo>
                  <a:pt x="3" y="14"/>
                  <a:pt x="4" y="15"/>
                  <a:pt x="5" y="16"/>
                </a:cubicBezTo>
                <a:cubicBezTo>
                  <a:pt x="6" y="16"/>
                  <a:pt x="6" y="17"/>
                  <a:pt x="6" y="18"/>
                </a:cubicBezTo>
                <a:cubicBezTo>
                  <a:pt x="6" y="19"/>
                  <a:pt x="6" y="20"/>
                  <a:pt x="6" y="20"/>
                </a:cubicBezTo>
                <a:cubicBezTo>
                  <a:pt x="5" y="21"/>
                  <a:pt x="5" y="21"/>
                  <a:pt x="4" y="21"/>
                </a:cubicBezTo>
                <a:cubicBezTo>
                  <a:pt x="3" y="22"/>
                  <a:pt x="2" y="22"/>
                  <a:pt x="2" y="22"/>
                </a:cubicBezTo>
                <a:cubicBezTo>
                  <a:pt x="1" y="22"/>
                  <a:pt x="0" y="22"/>
                  <a:pt x="0" y="23"/>
                </a:cubicBezTo>
                <a:cubicBezTo>
                  <a:pt x="0" y="24"/>
                  <a:pt x="1" y="25"/>
                  <a:pt x="2" y="25"/>
                </a:cubicBezTo>
                <a:cubicBezTo>
                  <a:pt x="3" y="25"/>
                  <a:pt x="5" y="25"/>
                  <a:pt x="6" y="24"/>
                </a:cubicBezTo>
                <a:cubicBezTo>
                  <a:pt x="7" y="23"/>
                  <a:pt x="8" y="23"/>
                  <a:pt x="8" y="22"/>
                </a:cubicBezTo>
                <a:cubicBezTo>
                  <a:pt x="9" y="21"/>
                  <a:pt x="9" y="20"/>
                  <a:pt x="9" y="18"/>
                </a:cubicBezTo>
                <a:cubicBezTo>
                  <a:pt x="9" y="17"/>
                  <a:pt x="8" y="16"/>
                  <a:pt x="8" y="15"/>
                </a:cubicBezTo>
                <a:cubicBezTo>
                  <a:pt x="7" y="13"/>
                  <a:pt x="5" y="12"/>
                  <a:pt x="4" y="11"/>
                </a:cubicBezTo>
                <a:cubicBezTo>
                  <a:pt x="4" y="11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2" y="0"/>
                  <a:pt x="2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19"/>
          <p:cNvSpPr/>
          <p:nvPr/>
        </p:nvSpPr>
        <p:spPr>
          <a:xfrm>
            <a:off x="5610225" y="6276981"/>
            <a:ext cx="44451" cy="77787"/>
          </a:xfrm>
          <a:custGeom>
            <a:avLst/>
            <a:gdLst/>
            <a:ahLst/>
            <a:cxnLst/>
            <a:rect l="l" t="t" r="r" b="b"/>
            <a:pathLst>
              <a:path w="9" h="15" extrusionOk="0">
                <a:moveTo>
                  <a:pt x="0" y="2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9" y="15"/>
                  <a:pt x="9" y="15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2"/>
                  <a:pt x="9" y="2"/>
                  <a:pt x="9" y="2"/>
                </a:cubicBezTo>
                <a:cubicBezTo>
                  <a:pt x="9" y="1"/>
                  <a:pt x="9" y="0"/>
                  <a:pt x="8" y="0"/>
                </a:cubicBezTo>
                <a:cubicBezTo>
                  <a:pt x="7" y="0"/>
                  <a:pt x="6" y="1"/>
                  <a:pt x="6" y="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2" y="0"/>
                  <a:pt x="1" y="0"/>
                </a:cubicBezTo>
                <a:cubicBezTo>
                  <a:pt x="1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19"/>
          <p:cNvSpPr/>
          <p:nvPr/>
        </p:nvSpPr>
        <p:spPr>
          <a:xfrm>
            <a:off x="5554665" y="6338894"/>
            <a:ext cx="69851" cy="128587"/>
          </a:xfrm>
          <a:custGeom>
            <a:avLst/>
            <a:gdLst/>
            <a:ahLst/>
            <a:cxnLst/>
            <a:rect l="l" t="t" r="r" b="b"/>
            <a:pathLst>
              <a:path w="14" h="25" extrusionOk="0">
                <a:moveTo>
                  <a:pt x="12" y="0"/>
                </a:moveTo>
                <a:cubicBezTo>
                  <a:pt x="12" y="0"/>
                  <a:pt x="9" y="2"/>
                  <a:pt x="7" y="4"/>
                </a:cubicBezTo>
                <a:cubicBezTo>
                  <a:pt x="4" y="6"/>
                  <a:pt x="1" y="9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6"/>
                  <a:pt x="1" y="17"/>
                  <a:pt x="2" y="18"/>
                </a:cubicBezTo>
                <a:cubicBezTo>
                  <a:pt x="3" y="19"/>
                  <a:pt x="3" y="20"/>
                  <a:pt x="4" y="20"/>
                </a:cubicBezTo>
                <a:cubicBezTo>
                  <a:pt x="5" y="19"/>
                  <a:pt x="5" y="19"/>
                  <a:pt x="5" y="19"/>
                </a:cubicBezTo>
                <a:cubicBezTo>
                  <a:pt x="3" y="18"/>
                  <a:pt x="3" y="18"/>
                  <a:pt x="3" y="18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3"/>
                  <a:pt x="1" y="24"/>
                  <a:pt x="1" y="24"/>
                </a:cubicBezTo>
                <a:cubicBezTo>
                  <a:pt x="2" y="25"/>
                  <a:pt x="3" y="24"/>
                  <a:pt x="3" y="24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9"/>
                  <a:pt x="6" y="19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5" y="17"/>
                  <a:pt x="4" y="17"/>
                </a:cubicBezTo>
                <a:cubicBezTo>
                  <a:pt x="4" y="16"/>
                  <a:pt x="3" y="15"/>
                  <a:pt x="3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2" y="13"/>
                  <a:pt x="2" y="13"/>
                  <a:pt x="2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1"/>
                  <a:pt x="6" y="8"/>
                  <a:pt x="9" y="6"/>
                </a:cubicBezTo>
                <a:cubicBezTo>
                  <a:pt x="10" y="5"/>
                  <a:pt x="11" y="4"/>
                  <a:pt x="12" y="4"/>
                </a:cubicBezTo>
                <a:cubicBezTo>
                  <a:pt x="12" y="4"/>
                  <a:pt x="13" y="3"/>
                  <a:pt x="13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4" y="3"/>
                  <a:pt x="14" y="2"/>
                  <a:pt x="14" y="1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19"/>
          <p:cNvSpPr/>
          <p:nvPr/>
        </p:nvSpPr>
        <p:spPr>
          <a:xfrm>
            <a:off x="5564189" y="6338888"/>
            <a:ext cx="146051" cy="139700"/>
          </a:xfrm>
          <a:custGeom>
            <a:avLst/>
            <a:gdLst/>
            <a:ahLst/>
            <a:cxnLst/>
            <a:rect l="l" t="t" r="r" b="b"/>
            <a:pathLst>
              <a:path w="29" h="27" extrusionOk="0">
                <a:moveTo>
                  <a:pt x="16" y="3"/>
                </a:move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9" y="5"/>
                  <a:pt x="21" y="7"/>
                </a:cubicBezTo>
                <a:cubicBezTo>
                  <a:pt x="23" y="9"/>
                  <a:pt x="25" y="11"/>
                  <a:pt x="26" y="14"/>
                </a:cubicBezTo>
                <a:cubicBezTo>
                  <a:pt x="27" y="13"/>
                  <a:pt x="27" y="13"/>
                  <a:pt x="27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5"/>
                  <a:pt x="25" y="16"/>
                  <a:pt x="25" y="17"/>
                </a:cubicBezTo>
                <a:cubicBezTo>
                  <a:pt x="24" y="17"/>
                  <a:pt x="24" y="17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3" y="18"/>
                  <a:pt x="23" y="19"/>
                  <a:pt x="23" y="20"/>
                </a:cubicBezTo>
                <a:cubicBezTo>
                  <a:pt x="25" y="24"/>
                  <a:pt x="25" y="24"/>
                  <a:pt x="25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4"/>
                  <a:pt x="0" y="25"/>
                  <a:pt x="0" y="25"/>
                </a:cubicBezTo>
                <a:cubicBezTo>
                  <a:pt x="0" y="26"/>
                  <a:pt x="1" y="27"/>
                  <a:pt x="1" y="27"/>
                </a:cubicBezTo>
                <a:cubicBezTo>
                  <a:pt x="28" y="27"/>
                  <a:pt x="28" y="27"/>
                  <a:pt x="28" y="27"/>
                </a:cubicBezTo>
                <a:cubicBezTo>
                  <a:pt x="28" y="27"/>
                  <a:pt x="29" y="27"/>
                  <a:pt x="29" y="26"/>
                </a:cubicBezTo>
                <a:cubicBezTo>
                  <a:pt x="29" y="26"/>
                  <a:pt x="29" y="25"/>
                  <a:pt x="29" y="25"/>
                </a:cubicBezTo>
                <a:cubicBezTo>
                  <a:pt x="26" y="18"/>
                  <a:pt x="26" y="18"/>
                  <a:pt x="26" y="18"/>
                </a:cubicBezTo>
                <a:cubicBezTo>
                  <a:pt x="25" y="19"/>
                  <a:pt x="25" y="19"/>
                  <a:pt x="25" y="19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0"/>
                  <a:pt x="26" y="19"/>
                  <a:pt x="27" y="18"/>
                </a:cubicBezTo>
                <a:cubicBezTo>
                  <a:pt x="28" y="17"/>
                  <a:pt x="29" y="16"/>
                  <a:pt x="29" y="14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3"/>
                  <a:pt x="29" y="13"/>
                  <a:pt x="29" y="13"/>
                </a:cubicBezTo>
                <a:cubicBezTo>
                  <a:pt x="28" y="9"/>
                  <a:pt x="25" y="6"/>
                  <a:pt x="23" y="4"/>
                </a:cubicBezTo>
                <a:cubicBezTo>
                  <a:pt x="20" y="2"/>
                  <a:pt x="18" y="0"/>
                  <a:pt x="17" y="0"/>
                </a:cubicBezTo>
                <a:cubicBezTo>
                  <a:pt x="17" y="0"/>
                  <a:pt x="16" y="0"/>
                  <a:pt x="15" y="1"/>
                </a:cubicBezTo>
                <a:cubicBezTo>
                  <a:pt x="15" y="2"/>
                  <a:pt x="15" y="3"/>
                  <a:pt x="16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19"/>
          <p:cNvSpPr/>
          <p:nvPr/>
        </p:nvSpPr>
        <p:spPr>
          <a:xfrm>
            <a:off x="3713167" y="6391275"/>
            <a:ext cx="79375" cy="25400"/>
          </a:xfrm>
          <a:custGeom>
            <a:avLst/>
            <a:gdLst/>
            <a:ahLst/>
            <a:cxnLst/>
            <a:rect l="l" t="t" r="r" b="b"/>
            <a:pathLst>
              <a:path w="16" h="5" extrusionOk="0">
                <a:moveTo>
                  <a:pt x="3" y="5"/>
                </a:move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6" y="3"/>
                  <a:pt x="9" y="3"/>
                </a:cubicBezTo>
                <a:cubicBezTo>
                  <a:pt x="10" y="3"/>
                  <a:pt x="12" y="3"/>
                  <a:pt x="14" y="3"/>
                </a:cubicBezTo>
                <a:cubicBezTo>
                  <a:pt x="14" y="4"/>
                  <a:pt x="15" y="3"/>
                  <a:pt x="15" y="2"/>
                </a:cubicBezTo>
                <a:cubicBezTo>
                  <a:pt x="16" y="1"/>
                  <a:pt x="15" y="1"/>
                  <a:pt x="14" y="0"/>
                </a:cubicBezTo>
                <a:cubicBezTo>
                  <a:pt x="12" y="0"/>
                  <a:pt x="11" y="0"/>
                  <a:pt x="9" y="0"/>
                </a:cubicBezTo>
                <a:cubicBezTo>
                  <a:pt x="3" y="0"/>
                  <a:pt x="1" y="3"/>
                  <a:pt x="1" y="3"/>
                </a:cubicBezTo>
                <a:cubicBezTo>
                  <a:pt x="0" y="4"/>
                  <a:pt x="0" y="5"/>
                  <a:pt x="1" y="5"/>
                </a:cubicBezTo>
                <a:cubicBezTo>
                  <a:pt x="2" y="5"/>
                  <a:pt x="3" y="5"/>
                  <a:pt x="3" y="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19"/>
          <p:cNvSpPr/>
          <p:nvPr/>
        </p:nvSpPr>
        <p:spPr>
          <a:xfrm>
            <a:off x="3817939" y="6391281"/>
            <a:ext cx="76200" cy="20637"/>
          </a:xfrm>
          <a:custGeom>
            <a:avLst/>
            <a:gdLst/>
            <a:ahLst/>
            <a:cxnLst/>
            <a:rect l="l" t="t" r="r" b="b"/>
            <a:pathLst>
              <a:path w="15" h="4" extrusionOk="0"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5" y="3"/>
                  <a:pt x="8" y="3"/>
                </a:cubicBezTo>
                <a:cubicBezTo>
                  <a:pt x="9" y="3"/>
                  <a:pt x="11" y="3"/>
                  <a:pt x="13" y="3"/>
                </a:cubicBezTo>
                <a:cubicBezTo>
                  <a:pt x="14" y="4"/>
                  <a:pt x="15" y="3"/>
                  <a:pt x="15" y="2"/>
                </a:cubicBezTo>
                <a:cubicBezTo>
                  <a:pt x="15" y="1"/>
                  <a:pt x="15" y="1"/>
                  <a:pt x="14" y="0"/>
                </a:cubicBezTo>
                <a:cubicBezTo>
                  <a:pt x="12" y="0"/>
                  <a:pt x="10" y="0"/>
                  <a:pt x="8" y="0"/>
                </a:cubicBezTo>
                <a:cubicBezTo>
                  <a:pt x="3" y="0"/>
                  <a:pt x="1" y="1"/>
                  <a:pt x="1" y="1"/>
                </a:cubicBezTo>
                <a:cubicBezTo>
                  <a:pt x="0" y="2"/>
                  <a:pt x="0" y="3"/>
                  <a:pt x="1" y="4"/>
                </a:cubicBezTo>
                <a:cubicBezTo>
                  <a:pt x="1" y="4"/>
                  <a:pt x="2" y="4"/>
                  <a:pt x="3" y="4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19"/>
          <p:cNvSpPr/>
          <p:nvPr/>
        </p:nvSpPr>
        <p:spPr>
          <a:xfrm>
            <a:off x="3622677" y="6184906"/>
            <a:ext cx="295275" cy="261937"/>
          </a:xfrm>
          <a:custGeom>
            <a:avLst/>
            <a:gdLst/>
            <a:ahLst/>
            <a:cxnLst/>
            <a:rect l="l" t="t" r="r" b="b"/>
            <a:pathLst>
              <a:path w="59" h="51" extrusionOk="0">
                <a:moveTo>
                  <a:pt x="6" y="38"/>
                </a:moveTo>
                <a:cubicBezTo>
                  <a:pt x="5" y="38"/>
                  <a:pt x="5" y="38"/>
                  <a:pt x="5" y="38"/>
                </a:cubicBezTo>
                <a:cubicBezTo>
                  <a:pt x="5" y="41"/>
                  <a:pt x="5" y="42"/>
                  <a:pt x="6" y="43"/>
                </a:cubicBezTo>
                <a:cubicBezTo>
                  <a:pt x="7" y="44"/>
                  <a:pt x="8" y="45"/>
                  <a:pt x="9" y="45"/>
                </a:cubicBezTo>
                <a:cubicBezTo>
                  <a:pt x="10" y="45"/>
                  <a:pt x="10" y="44"/>
                  <a:pt x="10" y="44"/>
                </a:cubicBezTo>
                <a:cubicBezTo>
                  <a:pt x="11" y="44"/>
                  <a:pt x="11" y="44"/>
                  <a:pt x="11" y="43"/>
                </a:cubicBezTo>
                <a:cubicBezTo>
                  <a:pt x="11" y="42"/>
                  <a:pt x="11" y="41"/>
                  <a:pt x="12" y="40"/>
                </a:cubicBezTo>
                <a:cubicBezTo>
                  <a:pt x="12" y="40"/>
                  <a:pt x="12" y="39"/>
                  <a:pt x="12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9"/>
                  <a:pt x="13" y="38"/>
                  <a:pt x="12" y="38"/>
                </a:cubicBezTo>
                <a:cubicBezTo>
                  <a:pt x="12" y="36"/>
                  <a:pt x="11" y="34"/>
                  <a:pt x="11" y="32"/>
                </a:cubicBezTo>
                <a:cubicBezTo>
                  <a:pt x="11" y="28"/>
                  <a:pt x="13" y="25"/>
                  <a:pt x="15" y="22"/>
                </a:cubicBezTo>
                <a:cubicBezTo>
                  <a:pt x="15" y="20"/>
                  <a:pt x="16" y="18"/>
                  <a:pt x="17" y="15"/>
                </a:cubicBezTo>
                <a:cubicBezTo>
                  <a:pt x="18" y="12"/>
                  <a:pt x="20" y="10"/>
                  <a:pt x="21" y="8"/>
                </a:cubicBezTo>
                <a:cubicBezTo>
                  <a:pt x="23" y="6"/>
                  <a:pt x="26" y="5"/>
                  <a:pt x="30" y="5"/>
                </a:cubicBezTo>
                <a:cubicBezTo>
                  <a:pt x="36" y="5"/>
                  <a:pt x="44" y="8"/>
                  <a:pt x="48" y="12"/>
                </a:cubicBezTo>
                <a:cubicBezTo>
                  <a:pt x="51" y="16"/>
                  <a:pt x="53" y="18"/>
                  <a:pt x="53" y="21"/>
                </a:cubicBezTo>
                <a:cubicBezTo>
                  <a:pt x="54" y="24"/>
                  <a:pt x="55" y="28"/>
                  <a:pt x="55" y="31"/>
                </a:cubicBezTo>
                <a:cubicBezTo>
                  <a:pt x="55" y="33"/>
                  <a:pt x="54" y="35"/>
                  <a:pt x="54" y="37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42"/>
                  <a:pt x="55" y="44"/>
                  <a:pt x="55" y="46"/>
                </a:cubicBezTo>
                <a:cubicBezTo>
                  <a:pt x="55" y="47"/>
                  <a:pt x="55" y="48"/>
                  <a:pt x="55" y="49"/>
                </a:cubicBezTo>
                <a:cubicBezTo>
                  <a:pt x="54" y="50"/>
                  <a:pt x="55" y="51"/>
                  <a:pt x="56" y="51"/>
                </a:cubicBezTo>
                <a:cubicBezTo>
                  <a:pt x="56" y="51"/>
                  <a:pt x="57" y="51"/>
                  <a:pt x="57" y="50"/>
                </a:cubicBezTo>
                <a:cubicBezTo>
                  <a:pt x="58" y="49"/>
                  <a:pt x="59" y="46"/>
                  <a:pt x="59" y="43"/>
                </a:cubicBezTo>
                <a:cubicBezTo>
                  <a:pt x="59" y="41"/>
                  <a:pt x="59" y="37"/>
                  <a:pt x="59" y="34"/>
                </a:cubicBezTo>
                <a:cubicBezTo>
                  <a:pt x="59" y="31"/>
                  <a:pt x="59" y="27"/>
                  <a:pt x="59" y="24"/>
                </a:cubicBezTo>
                <a:cubicBezTo>
                  <a:pt x="59" y="18"/>
                  <a:pt x="57" y="13"/>
                  <a:pt x="53" y="9"/>
                </a:cubicBezTo>
                <a:cubicBezTo>
                  <a:pt x="50" y="5"/>
                  <a:pt x="45" y="2"/>
                  <a:pt x="38" y="1"/>
                </a:cubicBezTo>
                <a:cubicBezTo>
                  <a:pt x="35" y="0"/>
                  <a:pt x="32" y="0"/>
                  <a:pt x="30" y="0"/>
                </a:cubicBezTo>
                <a:cubicBezTo>
                  <a:pt x="25" y="0"/>
                  <a:pt x="21" y="1"/>
                  <a:pt x="17" y="2"/>
                </a:cubicBezTo>
                <a:cubicBezTo>
                  <a:pt x="13" y="4"/>
                  <a:pt x="10" y="6"/>
                  <a:pt x="7" y="10"/>
                </a:cubicBezTo>
                <a:cubicBezTo>
                  <a:pt x="1" y="17"/>
                  <a:pt x="0" y="28"/>
                  <a:pt x="0" y="32"/>
                </a:cubicBezTo>
                <a:cubicBezTo>
                  <a:pt x="0" y="33"/>
                  <a:pt x="0" y="33"/>
                  <a:pt x="0" y="33"/>
                </a:cubicBezTo>
                <a:cubicBezTo>
                  <a:pt x="1" y="34"/>
                  <a:pt x="1" y="34"/>
                  <a:pt x="1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3" y="34"/>
                  <a:pt x="3" y="34"/>
                </a:cubicBezTo>
                <a:cubicBezTo>
                  <a:pt x="4" y="35"/>
                  <a:pt x="4" y="36"/>
                  <a:pt x="5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7" y="35"/>
                  <a:pt x="6" y="33"/>
                  <a:pt x="5" y="32"/>
                </a:cubicBezTo>
                <a:cubicBezTo>
                  <a:pt x="4" y="31"/>
                  <a:pt x="2" y="31"/>
                  <a:pt x="2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2"/>
                  <a:pt x="1" y="32"/>
                  <a:pt x="1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29"/>
                  <a:pt x="4" y="18"/>
                  <a:pt x="9" y="12"/>
                </a:cubicBezTo>
                <a:cubicBezTo>
                  <a:pt x="12" y="9"/>
                  <a:pt x="15" y="6"/>
                  <a:pt x="18" y="5"/>
                </a:cubicBezTo>
                <a:cubicBezTo>
                  <a:pt x="22" y="4"/>
                  <a:pt x="25" y="3"/>
                  <a:pt x="30" y="3"/>
                </a:cubicBezTo>
                <a:cubicBezTo>
                  <a:pt x="32" y="3"/>
                  <a:pt x="35" y="3"/>
                  <a:pt x="38" y="4"/>
                </a:cubicBezTo>
                <a:cubicBezTo>
                  <a:pt x="44" y="4"/>
                  <a:pt x="48" y="7"/>
                  <a:pt x="51" y="11"/>
                </a:cubicBezTo>
                <a:cubicBezTo>
                  <a:pt x="54" y="14"/>
                  <a:pt x="56" y="19"/>
                  <a:pt x="56" y="24"/>
                </a:cubicBezTo>
                <a:cubicBezTo>
                  <a:pt x="56" y="27"/>
                  <a:pt x="56" y="31"/>
                  <a:pt x="56" y="34"/>
                </a:cubicBezTo>
                <a:cubicBezTo>
                  <a:pt x="56" y="37"/>
                  <a:pt x="56" y="40"/>
                  <a:pt x="56" y="43"/>
                </a:cubicBezTo>
                <a:cubicBezTo>
                  <a:pt x="56" y="46"/>
                  <a:pt x="55" y="48"/>
                  <a:pt x="55" y="49"/>
                </a:cubicBezTo>
                <a:cubicBezTo>
                  <a:pt x="56" y="50"/>
                  <a:pt x="56" y="50"/>
                  <a:pt x="56" y="50"/>
                </a:cubicBezTo>
                <a:cubicBezTo>
                  <a:pt x="57" y="50"/>
                  <a:pt x="57" y="50"/>
                  <a:pt x="57" y="50"/>
                </a:cubicBezTo>
                <a:cubicBezTo>
                  <a:pt x="58" y="49"/>
                  <a:pt x="58" y="47"/>
                  <a:pt x="58" y="46"/>
                </a:cubicBezTo>
                <a:cubicBezTo>
                  <a:pt x="58" y="44"/>
                  <a:pt x="57" y="42"/>
                  <a:pt x="57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7" y="35"/>
                  <a:pt x="57" y="33"/>
                  <a:pt x="57" y="31"/>
                </a:cubicBezTo>
                <a:cubicBezTo>
                  <a:pt x="57" y="27"/>
                  <a:pt x="57" y="24"/>
                  <a:pt x="56" y="21"/>
                </a:cubicBezTo>
                <a:cubicBezTo>
                  <a:pt x="55" y="17"/>
                  <a:pt x="53" y="14"/>
                  <a:pt x="50" y="10"/>
                </a:cubicBezTo>
                <a:cubicBezTo>
                  <a:pt x="45" y="5"/>
                  <a:pt x="37" y="2"/>
                  <a:pt x="30" y="2"/>
                </a:cubicBezTo>
                <a:cubicBezTo>
                  <a:pt x="26" y="2"/>
                  <a:pt x="22" y="3"/>
                  <a:pt x="19" y="6"/>
                </a:cubicBezTo>
                <a:cubicBezTo>
                  <a:pt x="17" y="8"/>
                  <a:pt x="16" y="11"/>
                  <a:pt x="15" y="14"/>
                </a:cubicBezTo>
                <a:cubicBezTo>
                  <a:pt x="13" y="16"/>
                  <a:pt x="12" y="19"/>
                  <a:pt x="12" y="21"/>
                </a:cubicBezTo>
                <a:cubicBezTo>
                  <a:pt x="11" y="24"/>
                  <a:pt x="9" y="27"/>
                  <a:pt x="9" y="32"/>
                </a:cubicBezTo>
                <a:cubicBezTo>
                  <a:pt x="9" y="34"/>
                  <a:pt x="9" y="36"/>
                  <a:pt x="10" y="39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37"/>
                  <a:pt x="10" y="37"/>
                  <a:pt x="10" y="37"/>
                </a:cubicBezTo>
                <a:cubicBezTo>
                  <a:pt x="10" y="37"/>
                  <a:pt x="8" y="40"/>
                  <a:pt x="8" y="43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8" y="41"/>
                </a:cubicBezTo>
                <a:cubicBezTo>
                  <a:pt x="8" y="41"/>
                  <a:pt x="8" y="40"/>
                  <a:pt x="8" y="38"/>
                </a:cubicBezTo>
                <a:lnTo>
                  <a:pt x="6" y="3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19"/>
          <p:cNvSpPr/>
          <p:nvPr/>
        </p:nvSpPr>
        <p:spPr>
          <a:xfrm>
            <a:off x="3617913" y="6196013"/>
            <a:ext cx="295275" cy="400050"/>
          </a:xfrm>
          <a:custGeom>
            <a:avLst/>
            <a:gdLst/>
            <a:ahLst/>
            <a:cxnLst/>
            <a:rect l="l" t="t" r="r" b="b"/>
            <a:pathLst>
              <a:path w="59" h="78" extrusionOk="0">
                <a:moveTo>
                  <a:pt x="57" y="35"/>
                </a:moveTo>
                <a:cubicBezTo>
                  <a:pt x="58" y="35"/>
                  <a:pt x="58" y="35"/>
                  <a:pt x="58" y="35"/>
                </a:cubicBezTo>
                <a:cubicBezTo>
                  <a:pt x="58" y="33"/>
                  <a:pt x="58" y="31"/>
                  <a:pt x="58" y="29"/>
                </a:cubicBezTo>
                <a:cubicBezTo>
                  <a:pt x="58" y="25"/>
                  <a:pt x="58" y="22"/>
                  <a:pt x="57" y="19"/>
                </a:cubicBezTo>
                <a:cubicBezTo>
                  <a:pt x="56" y="15"/>
                  <a:pt x="54" y="12"/>
                  <a:pt x="51" y="8"/>
                </a:cubicBezTo>
                <a:cubicBezTo>
                  <a:pt x="46" y="3"/>
                  <a:pt x="38" y="0"/>
                  <a:pt x="31" y="0"/>
                </a:cubicBezTo>
                <a:cubicBezTo>
                  <a:pt x="27" y="0"/>
                  <a:pt x="23" y="1"/>
                  <a:pt x="20" y="4"/>
                </a:cubicBezTo>
                <a:cubicBezTo>
                  <a:pt x="18" y="6"/>
                  <a:pt x="17" y="9"/>
                  <a:pt x="16" y="12"/>
                </a:cubicBezTo>
                <a:cubicBezTo>
                  <a:pt x="14" y="14"/>
                  <a:pt x="13" y="17"/>
                  <a:pt x="13" y="19"/>
                </a:cubicBezTo>
                <a:cubicBezTo>
                  <a:pt x="12" y="22"/>
                  <a:pt x="10" y="25"/>
                  <a:pt x="10" y="30"/>
                </a:cubicBezTo>
                <a:cubicBezTo>
                  <a:pt x="10" y="32"/>
                  <a:pt x="10" y="34"/>
                  <a:pt x="11" y="37"/>
                </a:cubicBezTo>
                <a:cubicBezTo>
                  <a:pt x="12" y="36"/>
                  <a:pt x="12" y="36"/>
                  <a:pt x="12" y="36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9" y="38"/>
                  <a:pt x="9" y="41"/>
                </a:cubicBezTo>
                <a:cubicBezTo>
                  <a:pt x="10" y="41"/>
                  <a:pt x="10" y="41"/>
                  <a:pt x="10" y="41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0"/>
                  <a:pt x="10" y="40"/>
                  <a:pt x="9" y="39"/>
                </a:cubicBezTo>
                <a:cubicBezTo>
                  <a:pt x="9" y="39"/>
                  <a:pt x="9" y="38"/>
                  <a:pt x="9" y="36"/>
                </a:cubicBezTo>
                <a:cubicBezTo>
                  <a:pt x="8" y="33"/>
                  <a:pt x="7" y="31"/>
                  <a:pt x="6" y="30"/>
                </a:cubicBezTo>
                <a:cubicBezTo>
                  <a:pt x="5" y="29"/>
                  <a:pt x="3" y="29"/>
                  <a:pt x="3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1" y="29"/>
                  <a:pt x="0" y="30"/>
                  <a:pt x="0" y="30"/>
                </a:cubicBezTo>
                <a:cubicBezTo>
                  <a:pt x="0" y="31"/>
                  <a:pt x="0" y="32"/>
                  <a:pt x="0" y="33"/>
                </a:cubicBezTo>
                <a:cubicBezTo>
                  <a:pt x="0" y="34"/>
                  <a:pt x="0" y="36"/>
                  <a:pt x="1" y="38"/>
                </a:cubicBezTo>
                <a:cubicBezTo>
                  <a:pt x="2" y="39"/>
                  <a:pt x="2" y="42"/>
                  <a:pt x="3" y="45"/>
                </a:cubicBezTo>
                <a:cubicBezTo>
                  <a:pt x="3" y="46"/>
                  <a:pt x="3" y="47"/>
                  <a:pt x="3" y="48"/>
                </a:cubicBezTo>
                <a:cubicBezTo>
                  <a:pt x="3" y="49"/>
                  <a:pt x="3" y="49"/>
                  <a:pt x="3" y="50"/>
                </a:cubicBezTo>
                <a:cubicBezTo>
                  <a:pt x="3" y="50"/>
                  <a:pt x="3" y="50"/>
                  <a:pt x="4" y="51"/>
                </a:cubicBezTo>
                <a:cubicBezTo>
                  <a:pt x="4" y="52"/>
                  <a:pt x="5" y="52"/>
                  <a:pt x="5" y="53"/>
                </a:cubicBezTo>
                <a:cubicBezTo>
                  <a:pt x="6" y="53"/>
                  <a:pt x="7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2"/>
                  <a:pt x="8" y="52"/>
                  <a:pt x="8" y="52"/>
                </a:cubicBezTo>
                <a:cubicBezTo>
                  <a:pt x="7" y="52"/>
                  <a:pt x="7" y="52"/>
                  <a:pt x="7" y="52"/>
                </a:cubicBezTo>
                <a:cubicBezTo>
                  <a:pt x="7" y="52"/>
                  <a:pt x="7" y="52"/>
                  <a:pt x="7" y="53"/>
                </a:cubicBezTo>
                <a:cubicBezTo>
                  <a:pt x="7" y="55"/>
                  <a:pt x="9" y="59"/>
                  <a:pt x="11" y="64"/>
                </a:cubicBezTo>
                <a:cubicBezTo>
                  <a:pt x="14" y="69"/>
                  <a:pt x="18" y="74"/>
                  <a:pt x="24" y="78"/>
                </a:cubicBezTo>
                <a:cubicBezTo>
                  <a:pt x="25" y="78"/>
                  <a:pt x="26" y="78"/>
                  <a:pt x="26" y="77"/>
                </a:cubicBezTo>
                <a:cubicBezTo>
                  <a:pt x="27" y="77"/>
                  <a:pt x="27" y="76"/>
                  <a:pt x="26" y="75"/>
                </a:cubicBezTo>
                <a:cubicBezTo>
                  <a:pt x="25" y="74"/>
                  <a:pt x="24" y="72"/>
                  <a:pt x="24" y="70"/>
                </a:cubicBezTo>
                <a:cubicBezTo>
                  <a:pt x="24" y="70"/>
                  <a:pt x="24" y="70"/>
                  <a:pt x="24" y="70"/>
                </a:cubicBezTo>
                <a:cubicBezTo>
                  <a:pt x="24" y="68"/>
                  <a:pt x="25" y="66"/>
                  <a:pt x="27" y="64"/>
                </a:cubicBezTo>
                <a:cubicBezTo>
                  <a:pt x="29" y="62"/>
                  <a:pt x="31" y="61"/>
                  <a:pt x="32" y="61"/>
                </a:cubicBezTo>
                <a:cubicBezTo>
                  <a:pt x="33" y="61"/>
                  <a:pt x="34" y="61"/>
                  <a:pt x="34" y="61"/>
                </a:cubicBezTo>
                <a:cubicBezTo>
                  <a:pt x="35" y="61"/>
                  <a:pt x="36" y="61"/>
                  <a:pt x="37" y="61"/>
                </a:cubicBezTo>
                <a:cubicBezTo>
                  <a:pt x="38" y="61"/>
                  <a:pt x="38" y="62"/>
                  <a:pt x="39" y="62"/>
                </a:cubicBezTo>
                <a:cubicBezTo>
                  <a:pt x="40" y="62"/>
                  <a:pt x="40" y="62"/>
                  <a:pt x="40" y="62"/>
                </a:cubicBezTo>
                <a:cubicBezTo>
                  <a:pt x="40" y="62"/>
                  <a:pt x="41" y="62"/>
                  <a:pt x="41" y="61"/>
                </a:cubicBezTo>
                <a:cubicBezTo>
                  <a:pt x="42" y="61"/>
                  <a:pt x="43" y="61"/>
                  <a:pt x="44" y="60"/>
                </a:cubicBezTo>
                <a:cubicBezTo>
                  <a:pt x="45" y="60"/>
                  <a:pt x="45" y="60"/>
                  <a:pt x="46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6" y="60"/>
                  <a:pt x="47" y="60"/>
                  <a:pt x="48" y="61"/>
                </a:cubicBezTo>
                <a:cubicBezTo>
                  <a:pt x="49" y="61"/>
                  <a:pt x="50" y="62"/>
                  <a:pt x="51" y="64"/>
                </a:cubicBezTo>
                <a:cubicBezTo>
                  <a:pt x="51" y="64"/>
                  <a:pt x="52" y="65"/>
                  <a:pt x="53" y="65"/>
                </a:cubicBezTo>
                <a:cubicBezTo>
                  <a:pt x="53" y="65"/>
                  <a:pt x="54" y="64"/>
                  <a:pt x="54" y="64"/>
                </a:cubicBezTo>
                <a:cubicBezTo>
                  <a:pt x="55" y="62"/>
                  <a:pt x="55" y="60"/>
                  <a:pt x="56" y="58"/>
                </a:cubicBezTo>
                <a:cubicBezTo>
                  <a:pt x="57" y="53"/>
                  <a:pt x="58" y="50"/>
                  <a:pt x="58" y="48"/>
                </a:cubicBezTo>
                <a:cubicBezTo>
                  <a:pt x="59" y="47"/>
                  <a:pt x="59" y="45"/>
                  <a:pt x="59" y="44"/>
                </a:cubicBezTo>
                <a:cubicBezTo>
                  <a:pt x="59" y="42"/>
                  <a:pt x="58" y="40"/>
                  <a:pt x="58" y="36"/>
                </a:cubicBezTo>
                <a:cubicBezTo>
                  <a:pt x="58" y="35"/>
                  <a:pt x="58" y="35"/>
                  <a:pt x="58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40"/>
                  <a:pt x="56" y="42"/>
                  <a:pt x="56" y="44"/>
                </a:cubicBezTo>
                <a:cubicBezTo>
                  <a:pt x="56" y="45"/>
                  <a:pt x="56" y="46"/>
                  <a:pt x="56" y="47"/>
                </a:cubicBezTo>
                <a:cubicBezTo>
                  <a:pt x="55" y="50"/>
                  <a:pt x="54" y="52"/>
                  <a:pt x="53" y="57"/>
                </a:cubicBezTo>
                <a:cubicBezTo>
                  <a:pt x="52" y="59"/>
                  <a:pt x="52" y="61"/>
                  <a:pt x="51" y="63"/>
                </a:cubicBezTo>
                <a:cubicBezTo>
                  <a:pt x="52" y="63"/>
                  <a:pt x="52" y="63"/>
                  <a:pt x="52" y="63"/>
                </a:cubicBezTo>
                <a:cubicBezTo>
                  <a:pt x="54" y="62"/>
                  <a:pt x="54" y="62"/>
                  <a:pt x="54" y="62"/>
                </a:cubicBezTo>
                <a:cubicBezTo>
                  <a:pt x="53" y="60"/>
                  <a:pt x="51" y="59"/>
                  <a:pt x="50" y="58"/>
                </a:cubicBezTo>
                <a:cubicBezTo>
                  <a:pt x="48" y="57"/>
                  <a:pt x="47" y="57"/>
                  <a:pt x="46" y="57"/>
                </a:cubicBezTo>
                <a:cubicBezTo>
                  <a:pt x="45" y="57"/>
                  <a:pt x="45" y="57"/>
                  <a:pt x="45" y="57"/>
                </a:cubicBezTo>
                <a:cubicBezTo>
                  <a:pt x="44" y="57"/>
                  <a:pt x="43" y="58"/>
                  <a:pt x="42" y="58"/>
                </a:cubicBezTo>
                <a:cubicBezTo>
                  <a:pt x="41" y="58"/>
                  <a:pt x="41" y="58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39" y="59"/>
                  <a:pt x="38" y="58"/>
                  <a:pt x="37" y="58"/>
                </a:cubicBezTo>
                <a:cubicBezTo>
                  <a:pt x="37" y="58"/>
                  <a:pt x="36" y="58"/>
                  <a:pt x="34" y="58"/>
                </a:cubicBezTo>
                <a:cubicBezTo>
                  <a:pt x="33" y="58"/>
                  <a:pt x="33" y="58"/>
                  <a:pt x="32" y="58"/>
                </a:cubicBezTo>
                <a:cubicBezTo>
                  <a:pt x="29" y="58"/>
                  <a:pt x="27" y="60"/>
                  <a:pt x="25" y="62"/>
                </a:cubicBezTo>
                <a:cubicBezTo>
                  <a:pt x="23" y="64"/>
                  <a:pt x="21" y="67"/>
                  <a:pt x="21" y="70"/>
                </a:cubicBezTo>
                <a:cubicBezTo>
                  <a:pt x="21" y="71"/>
                  <a:pt x="21" y="71"/>
                  <a:pt x="21" y="71"/>
                </a:cubicBezTo>
                <a:cubicBezTo>
                  <a:pt x="22" y="73"/>
                  <a:pt x="23" y="76"/>
                  <a:pt x="24" y="77"/>
                </a:cubicBezTo>
                <a:cubicBezTo>
                  <a:pt x="25" y="76"/>
                  <a:pt x="25" y="76"/>
                  <a:pt x="25" y="76"/>
                </a:cubicBezTo>
                <a:cubicBezTo>
                  <a:pt x="26" y="75"/>
                  <a:pt x="26" y="75"/>
                  <a:pt x="26" y="75"/>
                </a:cubicBezTo>
                <a:cubicBezTo>
                  <a:pt x="19" y="71"/>
                  <a:pt x="15" y="66"/>
                  <a:pt x="13" y="61"/>
                </a:cubicBezTo>
                <a:cubicBezTo>
                  <a:pt x="12" y="58"/>
                  <a:pt x="11" y="56"/>
                  <a:pt x="10" y="54"/>
                </a:cubicBezTo>
                <a:cubicBezTo>
                  <a:pt x="10" y="54"/>
                  <a:pt x="10" y="53"/>
                  <a:pt x="10" y="52"/>
                </a:cubicBezTo>
                <a:cubicBezTo>
                  <a:pt x="9" y="52"/>
                  <a:pt x="9" y="51"/>
                  <a:pt x="9" y="51"/>
                </a:cubicBezTo>
                <a:cubicBezTo>
                  <a:pt x="9" y="51"/>
                  <a:pt x="9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6" y="50"/>
                  <a:pt x="6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6" y="49"/>
                  <a:pt x="6" y="49"/>
                  <a:pt x="6" y="48"/>
                </a:cubicBezTo>
                <a:cubicBezTo>
                  <a:pt x="6" y="46"/>
                  <a:pt x="5" y="44"/>
                  <a:pt x="5" y="42"/>
                </a:cubicBezTo>
                <a:cubicBezTo>
                  <a:pt x="5" y="40"/>
                  <a:pt x="4" y="38"/>
                  <a:pt x="3" y="36"/>
                </a:cubicBezTo>
                <a:cubicBezTo>
                  <a:pt x="3" y="35"/>
                  <a:pt x="3" y="34"/>
                  <a:pt x="3" y="33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0"/>
                  <a:pt x="2" y="30"/>
                  <a:pt x="2" y="30"/>
                </a:cubicBezTo>
                <a:cubicBezTo>
                  <a:pt x="2" y="32"/>
                  <a:pt x="2" y="32"/>
                  <a:pt x="2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0"/>
                  <a:pt x="3" y="30"/>
                  <a:pt x="3" y="30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4" y="32"/>
                  <a:pt x="4" y="32"/>
                </a:cubicBezTo>
                <a:cubicBezTo>
                  <a:pt x="5" y="33"/>
                  <a:pt x="5" y="34"/>
                  <a:pt x="6" y="36"/>
                </a:cubicBezTo>
                <a:cubicBezTo>
                  <a:pt x="6" y="39"/>
                  <a:pt x="6" y="40"/>
                  <a:pt x="7" y="41"/>
                </a:cubicBezTo>
                <a:cubicBezTo>
                  <a:pt x="8" y="42"/>
                  <a:pt x="9" y="43"/>
                  <a:pt x="10" y="43"/>
                </a:cubicBezTo>
                <a:cubicBezTo>
                  <a:pt x="11" y="43"/>
                  <a:pt x="11" y="42"/>
                  <a:pt x="11" y="42"/>
                </a:cubicBezTo>
                <a:cubicBezTo>
                  <a:pt x="12" y="42"/>
                  <a:pt x="12" y="42"/>
                  <a:pt x="12" y="41"/>
                </a:cubicBezTo>
                <a:cubicBezTo>
                  <a:pt x="12" y="40"/>
                  <a:pt x="12" y="39"/>
                  <a:pt x="13" y="38"/>
                </a:cubicBezTo>
                <a:cubicBezTo>
                  <a:pt x="13" y="38"/>
                  <a:pt x="13" y="37"/>
                  <a:pt x="13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7"/>
                  <a:pt x="14" y="36"/>
                  <a:pt x="13" y="36"/>
                </a:cubicBezTo>
                <a:cubicBezTo>
                  <a:pt x="13" y="34"/>
                  <a:pt x="12" y="32"/>
                  <a:pt x="12" y="30"/>
                </a:cubicBezTo>
                <a:cubicBezTo>
                  <a:pt x="12" y="26"/>
                  <a:pt x="14" y="23"/>
                  <a:pt x="16" y="20"/>
                </a:cubicBezTo>
                <a:cubicBezTo>
                  <a:pt x="16" y="18"/>
                  <a:pt x="17" y="16"/>
                  <a:pt x="18" y="13"/>
                </a:cubicBezTo>
                <a:cubicBezTo>
                  <a:pt x="19" y="10"/>
                  <a:pt x="21" y="8"/>
                  <a:pt x="22" y="6"/>
                </a:cubicBezTo>
                <a:cubicBezTo>
                  <a:pt x="24" y="4"/>
                  <a:pt x="27" y="3"/>
                  <a:pt x="31" y="3"/>
                </a:cubicBezTo>
                <a:cubicBezTo>
                  <a:pt x="37" y="3"/>
                  <a:pt x="45" y="6"/>
                  <a:pt x="49" y="10"/>
                </a:cubicBezTo>
                <a:cubicBezTo>
                  <a:pt x="52" y="14"/>
                  <a:pt x="54" y="16"/>
                  <a:pt x="54" y="19"/>
                </a:cubicBezTo>
                <a:cubicBezTo>
                  <a:pt x="55" y="22"/>
                  <a:pt x="56" y="26"/>
                  <a:pt x="56" y="29"/>
                </a:cubicBezTo>
                <a:cubicBezTo>
                  <a:pt x="56" y="31"/>
                  <a:pt x="55" y="33"/>
                  <a:pt x="55" y="35"/>
                </a:cubicBezTo>
                <a:lnTo>
                  <a:pt x="57" y="3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19"/>
          <p:cNvSpPr/>
          <p:nvPr/>
        </p:nvSpPr>
        <p:spPr>
          <a:xfrm>
            <a:off x="3748088" y="6534156"/>
            <a:ext cx="115888" cy="77787"/>
          </a:xfrm>
          <a:custGeom>
            <a:avLst/>
            <a:gdLst/>
            <a:ahLst/>
            <a:cxnLst/>
            <a:rect l="l" t="t" r="r" b="b"/>
            <a:pathLst>
              <a:path w="23" h="15" extrusionOk="0">
                <a:moveTo>
                  <a:pt x="19" y="7"/>
                </a:moveTo>
                <a:cubicBezTo>
                  <a:pt x="21" y="7"/>
                  <a:pt x="21" y="7"/>
                  <a:pt x="21" y="7"/>
                </a:cubicBezTo>
                <a:cubicBezTo>
                  <a:pt x="21" y="5"/>
                  <a:pt x="20" y="4"/>
                  <a:pt x="19" y="3"/>
                </a:cubicBezTo>
                <a:cubicBezTo>
                  <a:pt x="19" y="2"/>
                  <a:pt x="18" y="2"/>
                  <a:pt x="17" y="0"/>
                </a:cubicBezTo>
                <a:cubicBezTo>
                  <a:pt x="17" y="0"/>
                  <a:pt x="16" y="0"/>
                  <a:pt x="15" y="0"/>
                </a:cubicBezTo>
                <a:cubicBezTo>
                  <a:pt x="14" y="1"/>
                  <a:pt x="12" y="2"/>
                  <a:pt x="11" y="3"/>
                </a:cubicBezTo>
                <a:cubicBezTo>
                  <a:pt x="10" y="4"/>
                  <a:pt x="9" y="5"/>
                  <a:pt x="9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4"/>
                  <a:pt x="10" y="4"/>
                </a:cubicBezTo>
                <a:cubicBezTo>
                  <a:pt x="10" y="4"/>
                  <a:pt x="9" y="4"/>
                  <a:pt x="8" y="4"/>
                </a:cubicBezTo>
                <a:cubicBezTo>
                  <a:pt x="7" y="4"/>
                  <a:pt x="6" y="4"/>
                  <a:pt x="5" y="5"/>
                </a:cubicBezTo>
                <a:cubicBezTo>
                  <a:pt x="5" y="5"/>
                  <a:pt x="4" y="6"/>
                  <a:pt x="4" y="7"/>
                </a:cubicBezTo>
                <a:cubicBezTo>
                  <a:pt x="4" y="8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9"/>
                  <a:pt x="6" y="9"/>
                  <a:pt x="6" y="9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1" y="8"/>
                  <a:pt x="1" y="8"/>
                </a:cubicBezTo>
                <a:cubicBezTo>
                  <a:pt x="0" y="8"/>
                  <a:pt x="0" y="8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3"/>
                </a:cubicBezTo>
                <a:cubicBezTo>
                  <a:pt x="4" y="14"/>
                  <a:pt x="8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5" y="15"/>
                  <a:pt x="16" y="14"/>
                  <a:pt x="18" y="13"/>
                </a:cubicBezTo>
                <a:cubicBezTo>
                  <a:pt x="20" y="12"/>
                  <a:pt x="21" y="10"/>
                  <a:pt x="23" y="8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5"/>
                  <a:pt x="23" y="4"/>
                  <a:pt x="22" y="4"/>
                </a:cubicBezTo>
                <a:cubicBezTo>
                  <a:pt x="22" y="4"/>
                  <a:pt x="21" y="4"/>
                  <a:pt x="21" y="4"/>
                </a:cubicBezTo>
                <a:cubicBezTo>
                  <a:pt x="21" y="4"/>
                  <a:pt x="20" y="4"/>
                  <a:pt x="20" y="5"/>
                </a:cubicBezTo>
                <a:cubicBezTo>
                  <a:pt x="19" y="5"/>
                  <a:pt x="19" y="5"/>
                  <a:pt x="18" y="6"/>
                </a:cubicBezTo>
                <a:cubicBezTo>
                  <a:pt x="19" y="7"/>
                  <a:pt x="19" y="7"/>
                  <a:pt x="19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1" y="7"/>
                  <a:pt x="22" y="7"/>
                </a:cubicBezTo>
                <a:cubicBezTo>
                  <a:pt x="22" y="7"/>
                  <a:pt x="23" y="6"/>
                  <a:pt x="23" y="6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7"/>
                  <a:pt x="20" y="7"/>
                  <a:pt x="20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8"/>
                  <a:pt x="18" y="10"/>
                  <a:pt x="16" y="11"/>
                </a:cubicBezTo>
                <a:cubicBezTo>
                  <a:pt x="15" y="12"/>
                  <a:pt x="14" y="12"/>
                  <a:pt x="13" y="12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2"/>
                  <a:pt x="13" y="12"/>
                  <a:pt x="13" y="12"/>
                </a:cubicBezTo>
                <a:cubicBezTo>
                  <a:pt x="8" y="12"/>
                  <a:pt x="5" y="11"/>
                  <a:pt x="2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4" y="12"/>
                  <a:pt x="4" y="12"/>
                  <a:pt x="4" y="12"/>
                </a:cubicBezTo>
                <a:cubicBezTo>
                  <a:pt x="5" y="12"/>
                  <a:pt x="5" y="12"/>
                  <a:pt x="6" y="12"/>
                </a:cubicBezTo>
                <a:cubicBezTo>
                  <a:pt x="6" y="12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0"/>
                  <a:pt x="7" y="9"/>
                  <a:pt x="7" y="9"/>
                </a:cubicBezTo>
                <a:cubicBezTo>
                  <a:pt x="7" y="8"/>
                  <a:pt x="7" y="8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9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8"/>
                  <a:pt x="11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6"/>
                  <a:pt x="13" y="6"/>
                  <a:pt x="14" y="5"/>
                </a:cubicBezTo>
                <a:cubicBezTo>
                  <a:pt x="15" y="4"/>
                  <a:pt x="16" y="3"/>
                  <a:pt x="16" y="3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2"/>
                  <a:pt x="15" y="2"/>
                  <a:pt x="15" y="2"/>
                </a:cubicBezTo>
                <a:cubicBezTo>
                  <a:pt x="16" y="3"/>
                  <a:pt x="16" y="4"/>
                  <a:pt x="17" y="5"/>
                </a:cubicBezTo>
                <a:cubicBezTo>
                  <a:pt x="17" y="6"/>
                  <a:pt x="18" y="6"/>
                  <a:pt x="18" y="7"/>
                </a:cubicBezTo>
                <a:cubicBezTo>
                  <a:pt x="18" y="8"/>
                  <a:pt x="18" y="8"/>
                  <a:pt x="19" y="8"/>
                </a:cubicBezTo>
                <a:cubicBezTo>
                  <a:pt x="19" y="8"/>
                  <a:pt x="20" y="8"/>
                  <a:pt x="20" y="8"/>
                </a:cubicBezTo>
                <a:lnTo>
                  <a:pt x="19" y="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19"/>
          <p:cNvSpPr/>
          <p:nvPr/>
        </p:nvSpPr>
        <p:spPr>
          <a:xfrm>
            <a:off x="3722688" y="6488113"/>
            <a:ext cx="176213" cy="119062"/>
          </a:xfrm>
          <a:custGeom>
            <a:avLst/>
            <a:gdLst/>
            <a:ahLst/>
            <a:cxnLst/>
            <a:rect l="l" t="t" r="r" b="b"/>
            <a:pathLst>
              <a:path w="35" h="23" extrusionOk="0">
                <a:moveTo>
                  <a:pt x="33" y="11"/>
                </a:moveTo>
                <a:cubicBezTo>
                  <a:pt x="35" y="11"/>
                  <a:pt x="35" y="11"/>
                  <a:pt x="35" y="11"/>
                </a:cubicBezTo>
                <a:cubicBezTo>
                  <a:pt x="34" y="9"/>
                  <a:pt x="34" y="7"/>
                  <a:pt x="33" y="5"/>
                </a:cubicBezTo>
                <a:cubicBezTo>
                  <a:pt x="32" y="3"/>
                  <a:pt x="30" y="2"/>
                  <a:pt x="29" y="1"/>
                </a:cubicBezTo>
                <a:cubicBezTo>
                  <a:pt x="27" y="0"/>
                  <a:pt x="26" y="0"/>
                  <a:pt x="2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0"/>
                  <a:pt x="22" y="1"/>
                  <a:pt x="21" y="1"/>
                </a:cubicBezTo>
                <a:cubicBezTo>
                  <a:pt x="20" y="1"/>
                  <a:pt x="20" y="1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7" y="1"/>
                  <a:pt x="16" y="1"/>
                </a:cubicBezTo>
                <a:cubicBezTo>
                  <a:pt x="16" y="1"/>
                  <a:pt x="15" y="1"/>
                  <a:pt x="13" y="1"/>
                </a:cubicBezTo>
                <a:cubicBezTo>
                  <a:pt x="12" y="1"/>
                  <a:pt x="12" y="1"/>
                  <a:pt x="11" y="1"/>
                </a:cubicBezTo>
                <a:cubicBezTo>
                  <a:pt x="8" y="1"/>
                  <a:pt x="6" y="3"/>
                  <a:pt x="4" y="5"/>
                </a:cubicBezTo>
                <a:cubicBezTo>
                  <a:pt x="2" y="7"/>
                  <a:pt x="0" y="10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6"/>
                  <a:pt x="2" y="19"/>
                  <a:pt x="3" y="20"/>
                </a:cubicBezTo>
                <a:cubicBezTo>
                  <a:pt x="4" y="22"/>
                  <a:pt x="5" y="22"/>
                  <a:pt x="5" y="22"/>
                </a:cubicBezTo>
                <a:cubicBezTo>
                  <a:pt x="5" y="23"/>
                  <a:pt x="6" y="23"/>
                  <a:pt x="6" y="23"/>
                </a:cubicBezTo>
                <a:cubicBezTo>
                  <a:pt x="7" y="22"/>
                  <a:pt x="7" y="22"/>
                  <a:pt x="7" y="21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10" y="21"/>
                  <a:pt x="10" y="21"/>
                  <a:pt x="11" y="21"/>
                </a:cubicBezTo>
                <a:cubicBezTo>
                  <a:pt x="11" y="21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9"/>
                  <a:pt x="12" y="18"/>
                  <a:pt x="12" y="18"/>
                </a:cubicBezTo>
                <a:cubicBezTo>
                  <a:pt x="12" y="17"/>
                  <a:pt x="12" y="17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6"/>
                  <a:pt x="14" y="16"/>
                  <a:pt x="14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7"/>
                  <a:pt x="16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5"/>
                  <a:pt x="18" y="15"/>
                  <a:pt x="19" y="14"/>
                </a:cubicBezTo>
                <a:cubicBezTo>
                  <a:pt x="20" y="13"/>
                  <a:pt x="21" y="12"/>
                  <a:pt x="21" y="12"/>
                </a:cubicBezTo>
                <a:cubicBezTo>
                  <a:pt x="21" y="10"/>
                  <a:pt x="21" y="10"/>
                  <a:pt x="21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21" y="12"/>
                  <a:pt x="21" y="13"/>
                  <a:pt x="22" y="14"/>
                </a:cubicBezTo>
                <a:cubicBezTo>
                  <a:pt x="22" y="15"/>
                  <a:pt x="23" y="15"/>
                  <a:pt x="23" y="16"/>
                </a:cubicBezTo>
                <a:cubicBezTo>
                  <a:pt x="23" y="17"/>
                  <a:pt x="23" y="17"/>
                  <a:pt x="24" y="17"/>
                </a:cubicBezTo>
                <a:cubicBezTo>
                  <a:pt x="24" y="17"/>
                  <a:pt x="25" y="17"/>
                  <a:pt x="25" y="17"/>
                </a:cubicBezTo>
                <a:cubicBezTo>
                  <a:pt x="25" y="17"/>
                  <a:pt x="26" y="16"/>
                  <a:pt x="27" y="16"/>
                </a:cubicBezTo>
                <a:cubicBezTo>
                  <a:pt x="27" y="16"/>
                  <a:pt x="28" y="15"/>
                  <a:pt x="28" y="15"/>
                </a:cubicBezTo>
                <a:cubicBezTo>
                  <a:pt x="27" y="14"/>
                  <a:pt x="27" y="14"/>
                  <a:pt x="27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8"/>
                  <a:pt x="26" y="18"/>
                  <a:pt x="26" y="18"/>
                </a:cubicBezTo>
                <a:cubicBezTo>
                  <a:pt x="26" y="19"/>
                  <a:pt x="27" y="19"/>
                  <a:pt x="28" y="18"/>
                </a:cubicBezTo>
                <a:cubicBezTo>
                  <a:pt x="30" y="17"/>
                  <a:pt x="30" y="17"/>
                  <a:pt x="30" y="17"/>
                </a:cubicBezTo>
                <a:cubicBezTo>
                  <a:pt x="29" y="16"/>
                  <a:pt x="29" y="16"/>
                  <a:pt x="29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7"/>
                  <a:pt x="27" y="17"/>
                </a:cubicBezTo>
                <a:cubicBezTo>
                  <a:pt x="27" y="18"/>
                  <a:pt x="27" y="18"/>
                  <a:pt x="27" y="19"/>
                </a:cubicBezTo>
                <a:cubicBezTo>
                  <a:pt x="27" y="19"/>
                  <a:pt x="27" y="19"/>
                  <a:pt x="28" y="20"/>
                </a:cubicBezTo>
                <a:cubicBezTo>
                  <a:pt x="28" y="20"/>
                  <a:pt x="29" y="20"/>
                  <a:pt x="30" y="20"/>
                </a:cubicBezTo>
                <a:cubicBezTo>
                  <a:pt x="31" y="20"/>
                  <a:pt x="32" y="20"/>
                  <a:pt x="33" y="19"/>
                </a:cubicBezTo>
                <a:cubicBezTo>
                  <a:pt x="34" y="18"/>
                  <a:pt x="35" y="16"/>
                  <a:pt x="35" y="14"/>
                </a:cubicBezTo>
                <a:cubicBezTo>
                  <a:pt x="35" y="13"/>
                  <a:pt x="35" y="12"/>
                  <a:pt x="35" y="11"/>
                </a:cubicBezTo>
                <a:cubicBezTo>
                  <a:pt x="33" y="11"/>
                  <a:pt x="33" y="11"/>
                  <a:pt x="33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2" y="12"/>
                  <a:pt x="32" y="13"/>
                  <a:pt x="32" y="14"/>
                </a:cubicBezTo>
                <a:cubicBezTo>
                  <a:pt x="32" y="16"/>
                  <a:pt x="32" y="16"/>
                  <a:pt x="31" y="17"/>
                </a:cubicBezTo>
                <a:cubicBezTo>
                  <a:pt x="31" y="17"/>
                  <a:pt x="31" y="17"/>
                  <a:pt x="30" y="17"/>
                </a:cubicBezTo>
                <a:cubicBezTo>
                  <a:pt x="30" y="17"/>
                  <a:pt x="29" y="17"/>
                  <a:pt x="29" y="17"/>
                </a:cubicBezTo>
                <a:cubicBezTo>
                  <a:pt x="28" y="18"/>
                  <a:pt x="28" y="18"/>
                  <a:pt x="28" y="18"/>
                </a:cubicBezTo>
                <a:cubicBezTo>
                  <a:pt x="29" y="19"/>
                  <a:pt x="29" y="19"/>
                  <a:pt x="29" y="19"/>
                </a:cubicBezTo>
                <a:cubicBezTo>
                  <a:pt x="30" y="18"/>
                  <a:pt x="30" y="17"/>
                  <a:pt x="30" y="16"/>
                </a:cubicBezTo>
                <a:cubicBezTo>
                  <a:pt x="30" y="16"/>
                  <a:pt x="30" y="15"/>
                  <a:pt x="30" y="15"/>
                </a:cubicBezTo>
                <a:cubicBezTo>
                  <a:pt x="30" y="15"/>
                  <a:pt x="30" y="14"/>
                  <a:pt x="29" y="14"/>
                </a:cubicBezTo>
                <a:cubicBezTo>
                  <a:pt x="29" y="14"/>
                  <a:pt x="28" y="14"/>
                  <a:pt x="28" y="14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7"/>
                  <a:pt x="27" y="17"/>
                  <a:pt x="27" y="17"/>
                </a:cubicBezTo>
                <a:cubicBezTo>
                  <a:pt x="28" y="17"/>
                  <a:pt x="28" y="17"/>
                  <a:pt x="28" y="17"/>
                </a:cubicBezTo>
                <a:cubicBezTo>
                  <a:pt x="28" y="16"/>
                  <a:pt x="28" y="16"/>
                  <a:pt x="28" y="16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14"/>
                  <a:pt x="28" y="13"/>
                  <a:pt x="27" y="13"/>
                </a:cubicBezTo>
                <a:cubicBezTo>
                  <a:pt x="27" y="13"/>
                  <a:pt x="26" y="13"/>
                  <a:pt x="26" y="13"/>
                </a:cubicBezTo>
                <a:cubicBezTo>
                  <a:pt x="26" y="13"/>
                  <a:pt x="25" y="13"/>
                  <a:pt x="25" y="14"/>
                </a:cubicBezTo>
                <a:cubicBezTo>
                  <a:pt x="24" y="14"/>
                  <a:pt x="24" y="14"/>
                  <a:pt x="23" y="15"/>
                </a:cubicBezTo>
                <a:cubicBezTo>
                  <a:pt x="24" y="16"/>
                  <a:pt x="24" y="16"/>
                  <a:pt x="24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4"/>
                  <a:pt x="25" y="13"/>
                  <a:pt x="24" y="12"/>
                </a:cubicBezTo>
                <a:cubicBezTo>
                  <a:pt x="24" y="11"/>
                  <a:pt x="23" y="11"/>
                  <a:pt x="22" y="9"/>
                </a:cubicBezTo>
                <a:cubicBezTo>
                  <a:pt x="22" y="9"/>
                  <a:pt x="21" y="9"/>
                  <a:pt x="20" y="9"/>
                </a:cubicBezTo>
                <a:cubicBezTo>
                  <a:pt x="19" y="10"/>
                  <a:pt x="17" y="11"/>
                  <a:pt x="16" y="12"/>
                </a:cubicBezTo>
                <a:cubicBezTo>
                  <a:pt x="15" y="13"/>
                  <a:pt x="14" y="14"/>
                  <a:pt x="14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3"/>
                  <a:pt x="15" y="13"/>
                </a:cubicBezTo>
                <a:cubicBezTo>
                  <a:pt x="15" y="13"/>
                  <a:pt x="14" y="13"/>
                  <a:pt x="13" y="13"/>
                </a:cubicBezTo>
                <a:cubicBezTo>
                  <a:pt x="12" y="13"/>
                  <a:pt x="11" y="13"/>
                  <a:pt x="10" y="14"/>
                </a:cubicBezTo>
                <a:cubicBezTo>
                  <a:pt x="10" y="14"/>
                  <a:pt x="9" y="15"/>
                  <a:pt x="9" y="16"/>
                </a:cubicBezTo>
                <a:cubicBezTo>
                  <a:pt x="9" y="17"/>
                  <a:pt x="9" y="20"/>
                  <a:pt x="9" y="20"/>
                </a:cubicBezTo>
                <a:cubicBezTo>
                  <a:pt x="10" y="20"/>
                  <a:pt x="10" y="20"/>
                  <a:pt x="10" y="20"/>
                </a:cubicBezTo>
                <a:cubicBezTo>
                  <a:pt x="11" y="18"/>
                  <a:pt x="11" y="18"/>
                  <a:pt x="11" y="18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6" y="17"/>
                  <a:pt x="6" y="17"/>
                </a:cubicBezTo>
                <a:cubicBezTo>
                  <a:pt x="5" y="17"/>
                  <a:pt x="5" y="17"/>
                  <a:pt x="5" y="18"/>
                </a:cubicBezTo>
                <a:cubicBezTo>
                  <a:pt x="5" y="20"/>
                  <a:pt x="5" y="20"/>
                  <a:pt x="5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6" y="19"/>
                  <a:pt x="5" y="18"/>
                </a:cubicBezTo>
                <a:cubicBezTo>
                  <a:pt x="4" y="17"/>
                  <a:pt x="3" y="15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1"/>
                  <a:pt x="4" y="9"/>
                  <a:pt x="6" y="7"/>
                </a:cubicBezTo>
                <a:cubicBezTo>
                  <a:pt x="8" y="5"/>
                  <a:pt x="10" y="4"/>
                  <a:pt x="11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4" y="4"/>
                  <a:pt x="15" y="4"/>
                  <a:pt x="16" y="4"/>
                </a:cubicBezTo>
                <a:cubicBezTo>
                  <a:pt x="17" y="4"/>
                  <a:pt x="17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20" y="5"/>
                  <a:pt x="20" y="4"/>
                </a:cubicBezTo>
                <a:cubicBezTo>
                  <a:pt x="21" y="4"/>
                  <a:pt x="22" y="4"/>
                  <a:pt x="23" y="3"/>
                </a:cubicBezTo>
                <a:cubicBezTo>
                  <a:pt x="24" y="3"/>
                  <a:pt x="24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3"/>
                  <a:pt x="26" y="3"/>
                  <a:pt x="27" y="4"/>
                </a:cubicBezTo>
                <a:cubicBezTo>
                  <a:pt x="28" y="4"/>
                  <a:pt x="29" y="5"/>
                  <a:pt x="30" y="7"/>
                </a:cubicBezTo>
                <a:cubicBezTo>
                  <a:pt x="31" y="8"/>
                  <a:pt x="31" y="9"/>
                  <a:pt x="32" y="11"/>
                </a:cubicBezTo>
                <a:lnTo>
                  <a:pt x="33" y="1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19"/>
          <p:cNvSpPr/>
          <p:nvPr/>
        </p:nvSpPr>
        <p:spPr>
          <a:xfrm>
            <a:off x="3878267" y="6534156"/>
            <a:ext cx="130175" cy="206375"/>
          </a:xfrm>
          <a:custGeom>
            <a:avLst/>
            <a:gdLst/>
            <a:ahLst/>
            <a:cxnLst/>
            <a:rect l="l" t="t" r="r" b="b"/>
            <a:pathLst>
              <a:path w="26" h="40" extrusionOk="0"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3" y="4"/>
                  <a:pt x="19" y="16"/>
                  <a:pt x="23" y="38"/>
                </a:cubicBezTo>
                <a:cubicBezTo>
                  <a:pt x="23" y="39"/>
                  <a:pt x="24" y="40"/>
                  <a:pt x="25" y="39"/>
                </a:cubicBezTo>
                <a:cubicBezTo>
                  <a:pt x="25" y="39"/>
                  <a:pt x="26" y="38"/>
                  <a:pt x="26" y="38"/>
                </a:cubicBezTo>
                <a:cubicBezTo>
                  <a:pt x="21" y="13"/>
                  <a:pt x="3" y="0"/>
                  <a:pt x="3" y="0"/>
                </a:cubicBezTo>
                <a:cubicBezTo>
                  <a:pt x="2" y="0"/>
                  <a:pt x="1" y="0"/>
                  <a:pt x="1" y="1"/>
                </a:cubicBezTo>
                <a:cubicBezTo>
                  <a:pt x="0" y="1"/>
                  <a:pt x="0" y="2"/>
                  <a:pt x="1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19"/>
          <p:cNvSpPr/>
          <p:nvPr/>
        </p:nvSpPr>
        <p:spPr>
          <a:xfrm>
            <a:off x="3873500" y="6575425"/>
            <a:ext cx="111125" cy="165100"/>
          </a:xfrm>
          <a:custGeom>
            <a:avLst/>
            <a:gdLst/>
            <a:ahLst/>
            <a:cxnLst/>
            <a:rect l="l" t="t" r="r" b="b"/>
            <a:pathLst>
              <a:path w="22" h="32" extrusionOk="0">
                <a:moveTo>
                  <a:pt x="0" y="2"/>
                </a:moveTo>
                <a:cubicBezTo>
                  <a:pt x="0" y="2"/>
                  <a:pt x="1" y="3"/>
                  <a:pt x="3" y="6"/>
                </a:cubicBezTo>
                <a:cubicBezTo>
                  <a:pt x="5" y="9"/>
                  <a:pt x="9" y="14"/>
                  <a:pt x="12" y="19"/>
                </a:cubicBezTo>
                <a:cubicBezTo>
                  <a:pt x="14" y="21"/>
                  <a:pt x="15" y="23"/>
                  <a:pt x="16" y="26"/>
                </a:cubicBezTo>
                <a:cubicBezTo>
                  <a:pt x="17" y="28"/>
                  <a:pt x="18" y="29"/>
                  <a:pt x="19" y="30"/>
                </a:cubicBezTo>
                <a:cubicBezTo>
                  <a:pt x="19" y="31"/>
                  <a:pt x="20" y="32"/>
                  <a:pt x="20" y="31"/>
                </a:cubicBezTo>
                <a:cubicBezTo>
                  <a:pt x="21" y="31"/>
                  <a:pt x="22" y="30"/>
                  <a:pt x="21" y="29"/>
                </a:cubicBezTo>
                <a:cubicBezTo>
                  <a:pt x="21" y="28"/>
                  <a:pt x="19" y="25"/>
                  <a:pt x="17" y="22"/>
                </a:cubicBezTo>
                <a:cubicBezTo>
                  <a:pt x="12" y="13"/>
                  <a:pt x="3" y="0"/>
                  <a:pt x="3" y="0"/>
                </a:cubicBezTo>
                <a:cubicBezTo>
                  <a:pt x="2" y="0"/>
                  <a:pt x="1" y="0"/>
                  <a:pt x="1" y="0"/>
                </a:cubicBezTo>
                <a:cubicBezTo>
                  <a:pt x="0" y="1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19"/>
          <p:cNvSpPr/>
          <p:nvPr/>
        </p:nvSpPr>
        <p:spPr>
          <a:xfrm>
            <a:off x="3763963" y="6580194"/>
            <a:ext cx="153988" cy="134937"/>
          </a:xfrm>
          <a:custGeom>
            <a:avLst/>
            <a:gdLst/>
            <a:ahLst/>
            <a:cxnLst/>
            <a:rect l="l" t="t" r="r" b="b"/>
            <a:pathLst>
              <a:path w="31" h="26" extrusionOk="0">
                <a:moveTo>
                  <a:pt x="14" y="3"/>
                </a:moveTo>
                <a:cubicBezTo>
                  <a:pt x="14" y="3"/>
                  <a:pt x="15" y="4"/>
                  <a:pt x="16" y="6"/>
                </a:cubicBezTo>
                <a:cubicBezTo>
                  <a:pt x="18" y="8"/>
                  <a:pt x="21" y="11"/>
                  <a:pt x="24" y="14"/>
                </a:cubicBezTo>
                <a:cubicBezTo>
                  <a:pt x="25" y="16"/>
                  <a:pt x="26" y="17"/>
                  <a:pt x="27" y="19"/>
                </a:cubicBezTo>
                <a:cubicBezTo>
                  <a:pt x="28" y="20"/>
                  <a:pt x="28" y="21"/>
                  <a:pt x="29" y="21"/>
                </a:cubicBezTo>
                <a:cubicBezTo>
                  <a:pt x="29" y="21"/>
                  <a:pt x="29" y="21"/>
                  <a:pt x="29" y="21"/>
                </a:cubicBezTo>
                <a:cubicBezTo>
                  <a:pt x="29" y="21"/>
                  <a:pt x="28" y="22"/>
                  <a:pt x="28" y="22"/>
                </a:cubicBezTo>
                <a:cubicBezTo>
                  <a:pt x="27" y="23"/>
                  <a:pt x="26" y="23"/>
                  <a:pt x="25" y="23"/>
                </a:cubicBezTo>
                <a:cubicBezTo>
                  <a:pt x="23" y="23"/>
                  <a:pt x="22" y="23"/>
                  <a:pt x="20" y="21"/>
                </a:cubicBezTo>
                <a:cubicBezTo>
                  <a:pt x="17" y="18"/>
                  <a:pt x="13" y="13"/>
                  <a:pt x="9" y="9"/>
                </a:cubicBezTo>
                <a:cubicBezTo>
                  <a:pt x="7" y="8"/>
                  <a:pt x="6" y="6"/>
                  <a:pt x="5" y="5"/>
                </a:cubicBezTo>
                <a:cubicBezTo>
                  <a:pt x="4" y="3"/>
                  <a:pt x="3" y="3"/>
                  <a:pt x="3" y="3"/>
                </a:cubicBezTo>
                <a:cubicBezTo>
                  <a:pt x="3" y="2"/>
                  <a:pt x="2" y="2"/>
                  <a:pt x="1" y="3"/>
                </a:cubicBezTo>
                <a:cubicBezTo>
                  <a:pt x="0" y="3"/>
                  <a:pt x="0" y="4"/>
                  <a:pt x="1" y="5"/>
                </a:cubicBezTo>
                <a:cubicBezTo>
                  <a:pt x="1" y="5"/>
                  <a:pt x="11" y="17"/>
                  <a:pt x="18" y="23"/>
                </a:cubicBezTo>
                <a:cubicBezTo>
                  <a:pt x="20" y="25"/>
                  <a:pt x="23" y="26"/>
                  <a:pt x="25" y="26"/>
                </a:cubicBezTo>
                <a:cubicBezTo>
                  <a:pt x="27" y="26"/>
                  <a:pt x="28" y="26"/>
                  <a:pt x="29" y="25"/>
                </a:cubicBezTo>
                <a:cubicBezTo>
                  <a:pt x="31" y="24"/>
                  <a:pt x="31" y="23"/>
                  <a:pt x="31" y="21"/>
                </a:cubicBezTo>
                <a:cubicBezTo>
                  <a:pt x="31" y="21"/>
                  <a:pt x="31" y="20"/>
                  <a:pt x="31" y="20"/>
                </a:cubicBezTo>
                <a:cubicBezTo>
                  <a:pt x="31" y="19"/>
                  <a:pt x="31" y="19"/>
                  <a:pt x="30" y="18"/>
                </a:cubicBezTo>
                <a:cubicBezTo>
                  <a:pt x="27" y="13"/>
                  <a:pt x="16" y="1"/>
                  <a:pt x="16" y="1"/>
                </a:cubicBezTo>
                <a:cubicBezTo>
                  <a:pt x="16" y="0"/>
                  <a:pt x="15" y="0"/>
                  <a:pt x="14" y="1"/>
                </a:cubicBezTo>
                <a:cubicBezTo>
                  <a:pt x="14" y="1"/>
                  <a:pt x="14" y="2"/>
                  <a:pt x="14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19"/>
          <p:cNvSpPr/>
          <p:nvPr/>
        </p:nvSpPr>
        <p:spPr>
          <a:xfrm>
            <a:off x="3722688" y="6570663"/>
            <a:ext cx="141288" cy="169862"/>
          </a:xfrm>
          <a:custGeom>
            <a:avLst/>
            <a:gdLst/>
            <a:ahLst/>
            <a:cxnLst/>
            <a:rect l="l" t="t" r="r" b="b"/>
            <a:pathLst>
              <a:path w="28" h="33" extrusionOk="0">
                <a:moveTo>
                  <a:pt x="0" y="3"/>
                </a:moveTo>
                <a:cubicBezTo>
                  <a:pt x="0" y="3"/>
                  <a:pt x="1" y="4"/>
                  <a:pt x="3" y="6"/>
                </a:cubicBezTo>
                <a:cubicBezTo>
                  <a:pt x="8" y="12"/>
                  <a:pt x="20" y="24"/>
                  <a:pt x="25" y="32"/>
                </a:cubicBezTo>
                <a:cubicBezTo>
                  <a:pt x="25" y="32"/>
                  <a:pt x="26" y="33"/>
                  <a:pt x="27" y="32"/>
                </a:cubicBezTo>
                <a:cubicBezTo>
                  <a:pt x="28" y="32"/>
                  <a:pt x="28" y="31"/>
                  <a:pt x="27" y="30"/>
                </a:cubicBezTo>
                <a:cubicBezTo>
                  <a:pt x="20" y="20"/>
                  <a:pt x="2" y="1"/>
                  <a:pt x="2" y="1"/>
                </a:cubicBezTo>
                <a:cubicBezTo>
                  <a:pt x="2" y="0"/>
                  <a:pt x="1" y="0"/>
                  <a:pt x="0" y="0"/>
                </a:cubicBezTo>
                <a:cubicBezTo>
                  <a:pt x="0" y="1"/>
                  <a:pt x="0" y="2"/>
                  <a:pt x="0" y="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19"/>
          <p:cNvSpPr/>
          <p:nvPr/>
        </p:nvSpPr>
        <p:spPr>
          <a:xfrm>
            <a:off x="3587749" y="6446844"/>
            <a:ext cx="120651" cy="293687"/>
          </a:xfrm>
          <a:custGeom>
            <a:avLst/>
            <a:gdLst/>
            <a:ahLst/>
            <a:cxnLst/>
            <a:rect l="l" t="t" r="r" b="b"/>
            <a:pathLst>
              <a:path w="24" h="57" extrusionOk="0">
                <a:moveTo>
                  <a:pt x="11" y="1"/>
                </a:moveTo>
                <a:cubicBezTo>
                  <a:pt x="10" y="1"/>
                  <a:pt x="10" y="1"/>
                  <a:pt x="9" y="3"/>
                </a:cubicBezTo>
                <a:cubicBezTo>
                  <a:pt x="8" y="4"/>
                  <a:pt x="7" y="6"/>
                  <a:pt x="7" y="9"/>
                </a:cubicBezTo>
                <a:cubicBezTo>
                  <a:pt x="7" y="9"/>
                  <a:pt x="7" y="10"/>
                  <a:pt x="7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9"/>
                  <a:pt x="7" y="9"/>
                  <a:pt x="7" y="9"/>
                </a:cubicBezTo>
                <a:cubicBezTo>
                  <a:pt x="6" y="11"/>
                  <a:pt x="5" y="13"/>
                  <a:pt x="3" y="15"/>
                </a:cubicBezTo>
                <a:cubicBezTo>
                  <a:pt x="1" y="18"/>
                  <a:pt x="0" y="20"/>
                  <a:pt x="0" y="23"/>
                </a:cubicBezTo>
                <a:cubicBezTo>
                  <a:pt x="0" y="24"/>
                  <a:pt x="0" y="24"/>
                  <a:pt x="0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1" y="27"/>
                  <a:pt x="2" y="28"/>
                </a:cubicBezTo>
                <a:cubicBezTo>
                  <a:pt x="6" y="35"/>
                  <a:pt x="21" y="56"/>
                  <a:pt x="21" y="56"/>
                </a:cubicBezTo>
                <a:cubicBezTo>
                  <a:pt x="22" y="56"/>
                  <a:pt x="23" y="57"/>
                  <a:pt x="23" y="56"/>
                </a:cubicBezTo>
                <a:cubicBezTo>
                  <a:pt x="24" y="56"/>
                  <a:pt x="24" y="55"/>
                  <a:pt x="24" y="54"/>
                </a:cubicBezTo>
                <a:cubicBezTo>
                  <a:pt x="24" y="54"/>
                  <a:pt x="22" y="52"/>
                  <a:pt x="21" y="50"/>
                </a:cubicBezTo>
                <a:cubicBezTo>
                  <a:pt x="18" y="46"/>
                  <a:pt x="14" y="40"/>
                  <a:pt x="10" y="35"/>
                </a:cubicBezTo>
                <a:cubicBezTo>
                  <a:pt x="8" y="32"/>
                  <a:pt x="7" y="30"/>
                  <a:pt x="5" y="28"/>
                </a:cubicBezTo>
                <a:cubicBezTo>
                  <a:pt x="4" y="26"/>
                  <a:pt x="3" y="24"/>
                  <a:pt x="3" y="24"/>
                </a:cubicBezTo>
                <a:cubicBezTo>
                  <a:pt x="1" y="25"/>
                  <a:pt x="1" y="25"/>
                  <a:pt x="1" y="25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3" y="24"/>
                  <a:pt x="3" y="23"/>
                </a:cubicBezTo>
                <a:cubicBezTo>
                  <a:pt x="3" y="21"/>
                  <a:pt x="4" y="19"/>
                  <a:pt x="5" y="17"/>
                </a:cubicBezTo>
                <a:cubicBezTo>
                  <a:pt x="7" y="15"/>
                  <a:pt x="9" y="13"/>
                  <a:pt x="10" y="11"/>
                </a:cubicBezTo>
                <a:cubicBezTo>
                  <a:pt x="10" y="11"/>
                  <a:pt x="10" y="10"/>
                  <a:pt x="10" y="10"/>
                </a:cubicBezTo>
                <a:cubicBezTo>
                  <a:pt x="10" y="10"/>
                  <a:pt x="10" y="9"/>
                  <a:pt x="10" y="9"/>
                </a:cubicBezTo>
                <a:cubicBezTo>
                  <a:pt x="10" y="7"/>
                  <a:pt x="10" y="5"/>
                  <a:pt x="11" y="4"/>
                </a:cubicBezTo>
                <a:cubicBezTo>
                  <a:pt x="11" y="4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3" y="3"/>
                  <a:pt x="13" y="2"/>
                  <a:pt x="13" y="1"/>
                </a:cubicBezTo>
                <a:cubicBezTo>
                  <a:pt x="12" y="0"/>
                  <a:pt x="11" y="0"/>
                  <a:pt x="11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19"/>
          <p:cNvSpPr/>
          <p:nvPr/>
        </p:nvSpPr>
        <p:spPr>
          <a:xfrm>
            <a:off x="3571877" y="6565900"/>
            <a:ext cx="30163" cy="30162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3" y="1"/>
                </a:moveTo>
                <a:cubicBezTo>
                  <a:pt x="1" y="3"/>
                  <a:pt x="1" y="3"/>
                  <a:pt x="1" y="3"/>
                </a:cubicBezTo>
                <a:cubicBezTo>
                  <a:pt x="0" y="4"/>
                  <a:pt x="0" y="5"/>
                  <a:pt x="1" y="5"/>
                </a:cubicBezTo>
                <a:cubicBezTo>
                  <a:pt x="2" y="6"/>
                  <a:pt x="3" y="6"/>
                  <a:pt x="3" y="5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1"/>
                  <a:pt x="5" y="0"/>
                </a:cubicBezTo>
                <a:cubicBezTo>
                  <a:pt x="5" y="0"/>
                  <a:pt x="4" y="0"/>
                  <a:pt x="3" y="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19"/>
          <p:cNvSpPr/>
          <p:nvPr/>
        </p:nvSpPr>
        <p:spPr>
          <a:xfrm>
            <a:off x="7616829" y="6519869"/>
            <a:ext cx="220663" cy="250825"/>
          </a:xfrm>
          <a:custGeom>
            <a:avLst/>
            <a:gdLst/>
            <a:ahLst/>
            <a:cxnLst/>
            <a:rect l="l" t="t" r="r" b="b"/>
            <a:pathLst>
              <a:path w="44" h="49" extrusionOk="0">
                <a:moveTo>
                  <a:pt x="2" y="19"/>
                </a:moveTo>
                <a:cubicBezTo>
                  <a:pt x="13" y="14"/>
                  <a:pt x="13" y="14"/>
                  <a:pt x="13" y="14"/>
                </a:cubicBezTo>
                <a:cubicBezTo>
                  <a:pt x="14" y="13"/>
                  <a:pt x="14" y="13"/>
                  <a:pt x="14" y="13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5" y="6"/>
                  <a:pt x="27" y="12"/>
                </a:cubicBezTo>
                <a:cubicBezTo>
                  <a:pt x="28" y="14"/>
                  <a:pt x="29" y="17"/>
                  <a:pt x="30" y="19"/>
                </a:cubicBezTo>
                <a:cubicBezTo>
                  <a:pt x="31" y="22"/>
                  <a:pt x="32" y="24"/>
                  <a:pt x="32" y="25"/>
                </a:cubicBezTo>
                <a:cubicBezTo>
                  <a:pt x="32" y="26"/>
                  <a:pt x="33" y="28"/>
                  <a:pt x="34" y="30"/>
                </a:cubicBezTo>
                <a:cubicBezTo>
                  <a:pt x="37" y="37"/>
                  <a:pt x="41" y="48"/>
                  <a:pt x="41" y="48"/>
                </a:cubicBezTo>
                <a:cubicBezTo>
                  <a:pt x="42" y="49"/>
                  <a:pt x="42" y="49"/>
                  <a:pt x="43" y="49"/>
                </a:cubicBezTo>
                <a:cubicBezTo>
                  <a:pt x="43" y="49"/>
                  <a:pt x="44" y="48"/>
                  <a:pt x="43" y="47"/>
                </a:cubicBezTo>
                <a:cubicBezTo>
                  <a:pt x="43" y="47"/>
                  <a:pt x="41" y="42"/>
                  <a:pt x="39" y="37"/>
                </a:cubicBezTo>
                <a:cubicBezTo>
                  <a:pt x="38" y="34"/>
                  <a:pt x="37" y="32"/>
                  <a:pt x="36" y="29"/>
                </a:cubicBezTo>
                <a:cubicBezTo>
                  <a:pt x="35" y="27"/>
                  <a:pt x="34" y="25"/>
                  <a:pt x="34" y="24"/>
                </a:cubicBezTo>
                <a:cubicBezTo>
                  <a:pt x="34" y="23"/>
                  <a:pt x="33" y="21"/>
                  <a:pt x="32" y="19"/>
                </a:cubicBezTo>
                <a:cubicBezTo>
                  <a:pt x="29" y="11"/>
                  <a:pt x="25" y="1"/>
                  <a:pt x="25" y="1"/>
                </a:cubicBezTo>
                <a:cubicBezTo>
                  <a:pt x="25" y="0"/>
                  <a:pt x="24" y="0"/>
                  <a:pt x="24" y="0"/>
                </a:cubicBezTo>
                <a:cubicBezTo>
                  <a:pt x="24" y="0"/>
                  <a:pt x="23" y="0"/>
                  <a:pt x="23" y="0"/>
                </a:cubicBezTo>
                <a:cubicBezTo>
                  <a:pt x="12" y="12"/>
                  <a:pt x="12" y="12"/>
                  <a:pt x="12" y="12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7"/>
                  <a:pt x="0" y="18"/>
                  <a:pt x="1" y="19"/>
                </a:cubicBezTo>
                <a:cubicBezTo>
                  <a:pt x="1" y="19"/>
                  <a:pt x="1" y="19"/>
                  <a:pt x="2" y="1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19"/>
          <p:cNvSpPr/>
          <p:nvPr/>
        </p:nvSpPr>
        <p:spPr>
          <a:xfrm>
            <a:off x="7616829" y="6519869"/>
            <a:ext cx="220663" cy="250825"/>
          </a:xfrm>
          <a:custGeom>
            <a:avLst/>
            <a:gdLst/>
            <a:ahLst/>
            <a:cxnLst/>
            <a:rect l="l" t="t" r="r" b="b"/>
            <a:pathLst>
              <a:path w="44" h="49" extrusionOk="0">
                <a:moveTo>
                  <a:pt x="2" y="19"/>
                </a:moveTo>
                <a:cubicBezTo>
                  <a:pt x="2" y="19"/>
                  <a:pt x="2" y="19"/>
                  <a:pt x="2" y="19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2"/>
                  <a:pt x="25" y="6"/>
                  <a:pt x="27" y="12"/>
                </a:cubicBezTo>
                <a:cubicBezTo>
                  <a:pt x="28" y="14"/>
                  <a:pt x="29" y="17"/>
                  <a:pt x="30" y="19"/>
                </a:cubicBezTo>
                <a:cubicBezTo>
                  <a:pt x="31" y="22"/>
                  <a:pt x="31" y="24"/>
                  <a:pt x="32" y="25"/>
                </a:cubicBezTo>
                <a:cubicBezTo>
                  <a:pt x="32" y="26"/>
                  <a:pt x="33" y="28"/>
                  <a:pt x="34" y="30"/>
                </a:cubicBezTo>
                <a:cubicBezTo>
                  <a:pt x="35" y="34"/>
                  <a:pt x="37" y="38"/>
                  <a:pt x="38" y="42"/>
                </a:cubicBezTo>
                <a:cubicBezTo>
                  <a:pt x="40" y="46"/>
                  <a:pt x="41" y="48"/>
                  <a:pt x="41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49"/>
                  <a:pt x="42" y="49"/>
                  <a:pt x="42" y="49"/>
                </a:cubicBezTo>
                <a:cubicBezTo>
                  <a:pt x="43" y="49"/>
                  <a:pt x="43" y="49"/>
                  <a:pt x="43" y="49"/>
                </a:cubicBezTo>
                <a:cubicBezTo>
                  <a:pt x="43" y="49"/>
                  <a:pt x="44" y="48"/>
                  <a:pt x="44" y="48"/>
                </a:cubicBezTo>
                <a:cubicBezTo>
                  <a:pt x="44" y="47"/>
                  <a:pt x="44" y="47"/>
                  <a:pt x="44" y="47"/>
                </a:cubicBezTo>
                <a:cubicBezTo>
                  <a:pt x="44" y="47"/>
                  <a:pt x="44" y="47"/>
                  <a:pt x="44" y="47"/>
                </a:cubicBezTo>
                <a:cubicBezTo>
                  <a:pt x="44" y="47"/>
                  <a:pt x="44" y="47"/>
                  <a:pt x="44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4" y="47"/>
                  <a:pt x="44" y="47"/>
                  <a:pt x="44" y="47"/>
                </a:cubicBezTo>
                <a:cubicBezTo>
                  <a:pt x="44" y="47"/>
                  <a:pt x="44" y="47"/>
                  <a:pt x="44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4" y="47"/>
                  <a:pt x="44" y="47"/>
                  <a:pt x="44" y="47"/>
                </a:cubicBezTo>
                <a:cubicBezTo>
                  <a:pt x="44" y="47"/>
                  <a:pt x="42" y="42"/>
                  <a:pt x="39" y="37"/>
                </a:cubicBezTo>
                <a:cubicBezTo>
                  <a:pt x="38" y="34"/>
                  <a:pt x="37" y="31"/>
                  <a:pt x="36" y="29"/>
                </a:cubicBezTo>
                <a:cubicBezTo>
                  <a:pt x="35" y="27"/>
                  <a:pt x="35" y="25"/>
                  <a:pt x="34" y="24"/>
                </a:cubicBezTo>
                <a:cubicBezTo>
                  <a:pt x="34" y="23"/>
                  <a:pt x="33" y="21"/>
                  <a:pt x="33" y="18"/>
                </a:cubicBezTo>
                <a:cubicBezTo>
                  <a:pt x="30" y="11"/>
                  <a:pt x="25" y="0"/>
                  <a:pt x="25" y="0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0"/>
                  <a:pt x="25" y="0"/>
                  <a:pt x="25" y="0"/>
                </a:cubicBezTo>
                <a:cubicBezTo>
                  <a:pt x="25" y="0"/>
                  <a:pt x="25" y="0"/>
                  <a:pt x="2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2" y="11"/>
                  <a:pt x="12" y="11"/>
                  <a:pt x="12" y="11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7"/>
                  <a:pt x="0" y="18"/>
                  <a:pt x="0" y="18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1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1" y="19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1" y="17"/>
                  <a:pt x="1" y="17"/>
                </a:cubicBezTo>
                <a:cubicBezTo>
                  <a:pt x="12" y="12"/>
                  <a:pt x="12" y="12"/>
                  <a:pt x="12" y="12"/>
                </a:cubicBezTo>
                <a:cubicBezTo>
                  <a:pt x="23" y="0"/>
                  <a:pt x="23" y="0"/>
                  <a:pt x="23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4" y="0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9" y="11"/>
                  <a:pt x="32" y="19"/>
                </a:cubicBezTo>
                <a:cubicBezTo>
                  <a:pt x="33" y="21"/>
                  <a:pt x="34" y="23"/>
                  <a:pt x="34" y="24"/>
                </a:cubicBezTo>
                <a:cubicBezTo>
                  <a:pt x="34" y="25"/>
                  <a:pt x="35" y="27"/>
                  <a:pt x="36" y="29"/>
                </a:cubicBezTo>
                <a:cubicBezTo>
                  <a:pt x="37" y="32"/>
                  <a:pt x="38" y="35"/>
                  <a:pt x="39" y="37"/>
                </a:cubicBezTo>
                <a:cubicBezTo>
                  <a:pt x="40" y="40"/>
                  <a:pt x="41" y="42"/>
                  <a:pt x="42" y="44"/>
                </a:cubicBezTo>
                <a:cubicBezTo>
                  <a:pt x="42" y="45"/>
                  <a:pt x="42" y="46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9"/>
                  <a:pt x="42" y="48"/>
                  <a:pt x="42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8"/>
                  <a:pt x="37" y="37"/>
                  <a:pt x="34" y="30"/>
                </a:cubicBezTo>
                <a:cubicBezTo>
                  <a:pt x="33" y="27"/>
                  <a:pt x="33" y="26"/>
                  <a:pt x="32" y="24"/>
                </a:cubicBezTo>
                <a:cubicBezTo>
                  <a:pt x="32" y="24"/>
                  <a:pt x="31" y="22"/>
                  <a:pt x="30" y="19"/>
                </a:cubicBezTo>
                <a:cubicBezTo>
                  <a:pt x="30" y="17"/>
                  <a:pt x="28" y="14"/>
                  <a:pt x="27" y="11"/>
                </a:cubicBezTo>
                <a:cubicBezTo>
                  <a:pt x="26" y="9"/>
                  <a:pt x="25" y="6"/>
                  <a:pt x="24" y="4"/>
                </a:cubicBezTo>
                <a:cubicBezTo>
                  <a:pt x="24" y="3"/>
                  <a:pt x="24" y="3"/>
                  <a:pt x="23" y="2"/>
                </a:cubicBezTo>
                <a:cubicBezTo>
                  <a:pt x="23" y="2"/>
                  <a:pt x="23" y="2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2"/>
                  <a:pt x="23" y="2"/>
                  <a:pt x="23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2"/>
                  <a:pt x="24" y="2"/>
                  <a:pt x="24" y="2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2" y="19"/>
                  <a:pt x="2" y="19"/>
                  <a:pt x="2" y="19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19"/>
          <p:cNvSpPr/>
          <p:nvPr/>
        </p:nvSpPr>
        <p:spPr>
          <a:xfrm>
            <a:off x="7923216" y="6591300"/>
            <a:ext cx="125413" cy="169862"/>
          </a:xfrm>
          <a:custGeom>
            <a:avLst/>
            <a:gdLst/>
            <a:ahLst/>
            <a:cxnLst/>
            <a:rect l="l" t="t" r="r" b="b"/>
            <a:pathLst>
              <a:path w="25" h="33" extrusionOk="0">
                <a:moveTo>
                  <a:pt x="24" y="8"/>
                </a:moveTo>
                <a:cubicBezTo>
                  <a:pt x="7" y="3"/>
                  <a:pt x="7" y="3"/>
                  <a:pt x="7" y="3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3" y="0"/>
                  <a:pt x="2" y="1"/>
                </a:cubicBezTo>
                <a:cubicBezTo>
                  <a:pt x="1" y="2"/>
                  <a:pt x="0" y="3"/>
                  <a:pt x="0" y="5"/>
                </a:cubicBezTo>
                <a:cubicBezTo>
                  <a:pt x="0" y="6"/>
                  <a:pt x="0" y="8"/>
                  <a:pt x="1" y="9"/>
                </a:cubicBezTo>
                <a:cubicBezTo>
                  <a:pt x="2" y="13"/>
                  <a:pt x="3" y="19"/>
                  <a:pt x="4" y="24"/>
                </a:cubicBezTo>
                <a:cubicBezTo>
                  <a:pt x="5" y="28"/>
                  <a:pt x="6" y="32"/>
                  <a:pt x="6" y="32"/>
                </a:cubicBezTo>
                <a:cubicBezTo>
                  <a:pt x="6" y="33"/>
                  <a:pt x="7" y="33"/>
                  <a:pt x="8" y="33"/>
                </a:cubicBezTo>
                <a:cubicBezTo>
                  <a:pt x="8" y="33"/>
                  <a:pt x="9" y="33"/>
                  <a:pt x="9" y="32"/>
                </a:cubicBezTo>
                <a:cubicBezTo>
                  <a:pt x="8" y="32"/>
                  <a:pt x="5" y="16"/>
                  <a:pt x="3" y="9"/>
                </a:cubicBezTo>
                <a:cubicBezTo>
                  <a:pt x="2" y="7"/>
                  <a:pt x="2" y="6"/>
                  <a:pt x="2" y="5"/>
                </a:cubicBezTo>
                <a:cubicBezTo>
                  <a:pt x="2" y="4"/>
                  <a:pt x="3" y="3"/>
                  <a:pt x="3" y="3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24" y="10"/>
                  <a:pt x="24" y="10"/>
                  <a:pt x="24" y="10"/>
                </a:cubicBezTo>
                <a:cubicBezTo>
                  <a:pt x="24" y="10"/>
                  <a:pt x="25" y="10"/>
                  <a:pt x="25" y="9"/>
                </a:cubicBezTo>
                <a:cubicBezTo>
                  <a:pt x="25" y="9"/>
                  <a:pt x="25" y="8"/>
                  <a:pt x="24" y="8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19"/>
          <p:cNvSpPr/>
          <p:nvPr/>
        </p:nvSpPr>
        <p:spPr>
          <a:xfrm>
            <a:off x="7923216" y="6591306"/>
            <a:ext cx="125413" cy="174625"/>
          </a:xfrm>
          <a:custGeom>
            <a:avLst/>
            <a:gdLst/>
            <a:ahLst/>
            <a:cxnLst/>
            <a:rect l="l" t="t" r="r" b="b"/>
            <a:pathLst>
              <a:path w="25" h="34" extrusionOk="0">
                <a:moveTo>
                  <a:pt x="24" y="8"/>
                </a:moveTo>
                <a:cubicBezTo>
                  <a:pt x="24" y="8"/>
                  <a:pt x="24" y="8"/>
                  <a:pt x="24" y="8"/>
                </a:cubicBezTo>
                <a:cubicBezTo>
                  <a:pt x="7" y="3"/>
                  <a:pt x="7" y="3"/>
                  <a:pt x="7" y="3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3" y="0"/>
                  <a:pt x="2" y="1"/>
                </a:cubicBezTo>
                <a:cubicBezTo>
                  <a:pt x="1" y="2"/>
                  <a:pt x="0" y="3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8"/>
                  <a:pt x="0" y="9"/>
                </a:cubicBezTo>
                <a:cubicBezTo>
                  <a:pt x="2" y="13"/>
                  <a:pt x="3" y="19"/>
                  <a:pt x="4" y="24"/>
                </a:cubicBezTo>
                <a:cubicBezTo>
                  <a:pt x="5" y="26"/>
                  <a:pt x="5" y="28"/>
                  <a:pt x="5" y="30"/>
                </a:cubicBezTo>
                <a:cubicBezTo>
                  <a:pt x="6" y="31"/>
                  <a:pt x="6" y="31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3"/>
                  <a:pt x="7" y="34"/>
                  <a:pt x="7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3"/>
                  <a:pt x="9" y="33"/>
                  <a:pt x="9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2"/>
                  <a:pt x="5" y="16"/>
                  <a:pt x="3" y="9"/>
                </a:cubicBezTo>
                <a:cubicBezTo>
                  <a:pt x="3" y="7"/>
                  <a:pt x="3" y="6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6" y="5"/>
                  <a:pt x="6" y="5"/>
                  <a:pt x="6" y="5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24" y="10"/>
                  <a:pt x="24" y="10"/>
                  <a:pt x="24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25" y="10"/>
                  <a:pt x="25" y="10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8"/>
                  <a:pt x="25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10"/>
                  <a:pt x="24" y="10"/>
                  <a:pt x="24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3"/>
                  <a:pt x="2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7"/>
                  <a:pt x="3" y="9"/>
                </a:cubicBezTo>
                <a:cubicBezTo>
                  <a:pt x="4" y="13"/>
                  <a:pt x="5" y="18"/>
                  <a:pt x="6" y="23"/>
                </a:cubicBezTo>
                <a:cubicBezTo>
                  <a:pt x="7" y="28"/>
                  <a:pt x="8" y="32"/>
                  <a:pt x="8" y="32"/>
                </a:cubicBezTo>
                <a:cubicBezTo>
                  <a:pt x="8" y="32"/>
                  <a:pt x="8" y="32"/>
                  <a:pt x="8" y="32"/>
                </a:cubicBezTo>
                <a:cubicBezTo>
                  <a:pt x="8" y="32"/>
                  <a:pt x="8" y="32"/>
                  <a:pt x="8" y="32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6" y="28"/>
                  <a:pt x="5" y="24"/>
                </a:cubicBezTo>
                <a:cubicBezTo>
                  <a:pt x="4" y="19"/>
                  <a:pt x="2" y="13"/>
                  <a:pt x="1" y="9"/>
                </a:cubicBezTo>
                <a:cubicBezTo>
                  <a:pt x="1" y="8"/>
                  <a:pt x="0" y="6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3"/>
                  <a:pt x="1" y="2"/>
                  <a:pt x="2" y="1"/>
                </a:cubicBezTo>
                <a:cubicBezTo>
                  <a:pt x="3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1"/>
                  <a:pt x="4" y="1"/>
                  <a:pt x="4" y="1"/>
                </a:cubicBezTo>
                <a:cubicBezTo>
                  <a:pt x="7" y="4"/>
                  <a:pt x="7" y="4"/>
                  <a:pt x="7" y="4"/>
                </a:cubicBezTo>
                <a:cubicBezTo>
                  <a:pt x="24" y="8"/>
                  <a:pt x="24" y="8"/>
                  <a:pt x="24" y="8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19"/>
          <p:cNvSpPr/>
          <p:nvPr/>
        </p:nvSpPr>
        <p:spPr>
          <a:xfrm>
            <a:off x="7747001" y="6559556"/>
            <a:ext cx="185739" cy="103187"/>
          </a:xfrm>
          <a:custGeom>
            <a:avLst/>
            <a:gdLst/>
            <a:ahLst/>
            <a:cxnLst/>
            <a:rect l="l" t="t" r="r" b="b"/>
            <a:pathLst>
              <a:path w="37" h="20" extrusionOk="0">
                <a:moveTo>
                  <a:pt x="1" y="2"/>
                </a:moveTo>
                <a:cubicBezTo>
                  <a:pt x="1" y="2"/>
                  <a:pt x="3" y="7"/>
                  <a:pt x="8" y="11"/>
                </a:cubicBezTo>
                <a:cubicBezTo>
                  <a:pt x="13" y="15"/>
                  <a:pt x="19" y="20"/>
                  <a:pt x="26" y="20"/>
                </a:cubicBezTo>
                <a:cubicBezTo>
                  <a:pt x="26" y="20"/>
                  <a:pt x="27" y="20"/>
                  <a:pt x="27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31" y="18"/>
                  <a:pt x="34" y="16"/>
                  <a:pt x="35" y="14"/>
                </a:cubicBezTo>
                <a:cubicBezTo>
                  <a:pt x="37" y="12"/>
                  <a:pt x="37" y="11"/>
                  <a:pt x="37" y="10"/>
                </a:cubicBezTo>
                <a:cubicBezTo>
                  <a:pt x="37" y="10"/>
                  <a:pt x="37" y="9"/>
                  <a:pt x="36" y="9"/>
                </a:cubicBezTo>
                <a:cubicBezTo>
                  <a:pt x="36" y="9"/>
                  <a:pt x="35" y="9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4" y="12"/>
                  <a:pt x="33" y="13"/>
                </a:cubicBezTo>
                <a:cubicBezTo>
                  <a:pt x="32" y="15"/>
                  <a:pt x="30" y="17"/>
                  <a:pt x="27" y="18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8"/>
                  <a:pt x="26" y="18"/>
                  <a:pt x="26" y="18"/>
                </a:cubicBezTo>
                <a:cubicBezTo>
                  <a:pt x="20" y="18"/>
                  <a:pt x="14" y="14"/>
                  <a:pt x="10" y="9"/>
                </a:cubicBezTo>
                <a:cubicBezTo>
                  <a:pt x="7" y="7"/>
                  <a:pt x="6" y="5"/>
                  <a:pt x="4" y="4"/>
                </a:cubicBezTo>
                <a:cubicBezTo>
                  <a:pt x="4" y="3"/>
                  <a:pt x="3" y="2"/>
                  <a:pt x="3" y="2"/>
                </a:cubicBezTo>
                <a:cubicBezTo>
                  <a:pt x="3" y="1"/>
                  <a:pt x="2" y="1"/>
                  <a:pt x="2" y="1"/>
                </a:cubicBezTo>
                <a:cubicBezTo>
                  <a:pt x="2" y="0"/>
                  <a:pt x="1" y="0"/>
                  <a:pt x="1" y="1"/>
                </a:cubicBezTo>
                <a:cubicBezTo>
                  <a:pt x="0" y="1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9"/>
          <p:cNvSpPr/>
          <p:nvPr/>
        </p:nvSpPr>
        <p:spPr>
          <a:xfrm>
            <a:off x="7747003" y="6559550"/>
            <a:ext cx="190500" cy="107950"/>
          </a:xfrm>
          <a:custGeom>
            <a:avLst/>
            <a:gdLst/>
            <a:ahLst/>
            <a:cxnLst/>
            <a:rect l="l" t="t" r="r" b="b"/>
            <a:pathLst>
              <a:path w="38" h="21" extrusionOk="0">
                <a:moveTo>
                  <a:pt x="1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3" y="7"/>
                  <a:pt x="8" y="11"/>
                </a:cubicBezTo>
                <a:cubicBezTo>
                  <a:pt x="13" y="16"/>
                  <a:pt x="19" y="20"/>
                  <a:pt x="26" y="20"/>
                </a:cubicBezTo>
                <a:cubicBezTo>
                  <a:pt x="26" y="20"/>
                  <a:pt x="27" y="20"/>
                  <a:pt x="27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32" y="19"/>
                  <a:pt x="34" y="16"/>
                  <a:pt x="36" y="14"/>
                </a:cubicBezTo>
                <a:cubicBezTo>
                  <a:pt x="37" y="12"/>
                  <a:pt x="37" y="11"/>
                  <a:pt x="38" y="11"/>
                </a:cubicBezTo>
                <a:cubicBezTo>
                  <a:pt x="38" y="11"/>
                  <a:pt x="38" y="11"/>
                  <a:pt x="38" y="11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7" y="9"/>
                  <a:pt x="37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6" y="9"/>
                  <a:pt x="35" y="9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4" y="11"/>
                  <a:pt x="33" y="13"/>
                </a:cubicBezTo>
                <a:cubicBezTo>
                  <a:pt x="32" y="15"/>
                  <a:pt x="30" y="16"/>
                  <a:pt x="27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7" y="19"/>
                  <a:pt x="27" y="19"/>
                  <a:pt x="27" y="19"/>
                </a:cubicBezTo>
                <a:cubicBezTo>
                  <a:pt x="28" y="21"/>
                  <a:pt x="28" y="21"/>
                  <a:pt x="28" y="21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0" y="17"/>
                  <a:pt x="14" y="13"/>
                  <a:pt x="10" y="9"/>
                </a:cubicBezTo>
                <a:cubicBezTo>
                  <a:pt x="8" y="7"/>
                  <a:pt x="6" y="5"/>
                  <a:pt x="5" y="3"/>
                </a:cubicBezTo>
                <a:cubicBezTo>
                  <a:pt x="4" y="3"/>
                  <a:pt x="3" y="2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3" y="2"/>
                </a:cubicBezTo>
                <a:cubicBezTo>
                  <a:pt x="3" y="2"/>
                  <a:pt x="3" y="3"/>
                  <a:pt x="4" y="4"/>
                </a:cubicBezTo>
                <a:cubicBezTo>
                  <a:pt x="5" y="5"/>
                  <a:pt x="7" y="7"/>
                  <a:pt x="9" y="10"/>
                </a:cubicBezTo>
                <a:cubicBezTo>
                  <a:pt x="14" y="14"/>
                  <a:pt x="20" y="18"/>
                  <a:pt x="26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8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30" y="17"/>
                  <a:pt x="32" y="15"/>
                  <a:pt x="33" y="13"/>
                </a:cubicBezTo>
                <a:cubicBezTo>
                  <a:pt x="35" y="12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6" y="9"/>
                  <a:pt x="36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7" y="9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6" y="12"/>
                  <a:pt x="35" y="14"/>
                </a:cubicBezTo>
                <a:cubicBezTo>
                  <a:pt x="34" y="16"/>
                  <a:pt x="31" y="18"/>
                  <a:pt x="27" y="19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20"/>
                  <a:pt x="26" y="20"/>
                  <a:pt x="26" y="20"/>
                </a:cubicBezTo>
                <a:cubicBezTo>
                  <a:pt x="19" y="20"/>
                  <a:pt x="13" y="15"/>
                  <a:pt x="8" y="11"/>
                </a:cubicBezTo>
                <a:cubicBezTo>
                  <a:pt x="4" y="6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19"/>
          <p:cNvSpPr/>
          <p:nvPr/>
        </p:nvSpPr>
        <p:spPr>
          <a:xfrm>
            <a:off x="7670803" y="6180144"/>
            <a:ext cx="336551" cy="365125"/>
          </a:xfrm>
          <a:custGeom>
            <a:avLst/>
            <a:gdLst/>
            <a:ahLst/>
            <a:cxnLst/>
            <a:rect l="l" t="t" r="r" b="b"/>
            <a:pathLst>
              <a:path w="67" h="71" extrusionOk="0">
                <a:moveTo>
                  <a:pt x="14" y="70"/>
                </a:moveTo>
                <a:cubicBezTo>
                  <a:pt x="15" y="70"/>
                  <a:pt x="15" y="70"/>
                  <a:pt x="15" y="70"/>
                </a:cubicBezTo>
                <a:cubicBezTo>
                  <a:pt x="15" y="63"/>
                  <a:pt x="15" y="63"/>
                  <a:pt x="15" y="63"/>
                </a:cubicBezTo>
                <a:cubicBezTo>
                  <a:pt x="15" y="62"/>
                  <a:pt x="15" y="62"/>
                  <a:pt x="15" y="62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1"/>
                  <a:pt x="13" y="61"/>
                  <a:pt x="12" y="61"/>
                </a:cubicBezTo>
                <a:cubicBezTo>
                  <a:pt x="12" y="60"/>
                  <a:pt x="11" y="59"/>
                  <a:pt x="10" y="56"/>
                </a:cubicBezTo>
                <a:cubicBezTo>
                  <a:pt x="9" y="51"/>
                  <a:pt x="7" y="47"/>
                  <a:pt x="7" y="44"/>
                </a:cubicBezTo>
                <a:cubicBezTo>
                  <a:pt x="7" y="43"/>
                  <a:pt x="8" y="43"/>
                  <a:pt x="8" y="43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42"/>
                  <a:pt x="8" y="42"/>
                  <a:pt x="8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10" y="43"/>
                  <a:pt x="11" y="45"/>
                  <a:pt x="12" y="47"/>
                </a:cubicBezTo>
                <a:cubicBezTo>
                  <a:pt x="13" y="48"/>
                  <a:pt x="13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1"/>
                  <a:pt x="16" y="51"/>
                </a:cubicBezTo>
                <a:cubicBezTo>
                  <a:pt x="16" y="51"/>
                  <a:pt x="16" y="51"/>
                  <a:pt x="17" y="50"/>
                </a:cubicBezTo>
                <a:cubicBezTo>
                  <a:pt x="17" y="50"/>
                  <a:pt x="17" y="49"/>
                  <a:pt x="18" y="49"/>
                </a:cubicBezTo>
                <a:cubicBezTo>
                  <a:pt x="18" y="47"/>
                  <a:pt x="18" y="42"/>
                  <a:pt x="19" y="33"/>
                </a:cubicBezTo>
                <a:cubicBezTo>
                  <a:pt x="19" y="27"/>
                  <a:pt x="21" y="23"/>
                  <a:pt x="22" y="21"/>
                </a:cubicBezTo>
                <a:cubicBezTo>
                  <a:pt x="24" y="19"/>
                  <a:pt x="27" y="18"/>
                  <a:pt x="31" y="16"/>
                </a:cubicBezTo>
                <a:cubicBezTo>
                  <a:pt x="34" y="15"/>
                  <a:pt x="36" y="15"/>
                  <a:pt x="38" y="15"/>
                </a:cubicBezTo>
                <a:cubicBezTo>
                  <a:pt x="41" y="15"/>
                  <a:pt x="43" y="16"/>
                  <a:pt x="44" y="16"/>
                </a:cubicBezTo>
                <a:cubicBezTo>
                  <a:pt x="46" y="17"/>
                  <a:pt x="49" y="17"/>
                  <a:pt x="51" y="17"/>
                </a:cubicBezTo>
                <a:cubicBezTo>
                  <a:pt x="52" y="17"/>
                  <a:pt x="53" y="17"/>
                  <a:pt x="54" y="17"/>
                </a:cubicBezTo>
                <a:cubicBezTo>
                  <a:pt x="55" y="17"/>
                  <a:pt x="56" y="17"/>
                  <a:pt x="56" y="18"/>
                </a:cubicBezTo>
                <a:cubicBezTo>
                  <a:pt x="56" y="18"/>
                  <a:pt x="56" y="18"/>
                  <a:pt x="57" y="18"/>
                </a:cubicBezTo>
                <a:cubicBezTo>
                  <a:pt x="58" y="19"/>
                  <a:pt x="59" y="22"/>
                  <a:pt x="60" y="25"/>
                </a:cubicBezTo>
                <a:cubicBezTo>
                  <a:pt x="61" y="26"/>
                  <a:pt x="62" y="27"/>
                  <a:pt x="62" y="28"/>
                </a:cubicBezTo>
                <a:cubicBezTo>
                  <a:pt x="62" y="28"/>
                  <a:pt x="62" y="29"/>
                  <a:pt x="62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31"/>
                  <a:pt x="63" y="32"/>
                </a:cubicBezTo>
                <a:cubicBezTo>
                  <a:pt x="63" y="34"/>
                  <a:pt x="63" y="36"/>
                  <a:pt x="63" y="38"/>
                </a:cubicBezTo>
                <a:cubicBezTo>
                  <a:pt x="63" y="40"/>
                  <a:pt x="63" y="42"/>
                  <a:pt x="63" y="44"/>
                </a:cubicBezTo>
                <a:cubicBezTo>
                  <a:pt x="63" y="45"/>
                  <a:pt x="63" y="46"/>
                  <a:pt x="63" y="46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9"/>
                  <a:pt x="64" y="49"/>
                  <a:pt x="64" y="49"/>
                </a:cubicBezTo>
                <a:cubicBezTo>
                  <a:pt x="65" y="49"/>
                  <a:pt x="65" y="49"/>
                  <a:pt x="65" y="49"/>
                </a:cubicBezTo>
                <a:cubicBezTo>
                  <a:pt x="65" y="48"/>
                  <a:pt x="66" y="48"/>
                  <a:pt x="66" y="47"/>
                </a:cubicBezTo>
                <a:cubicBezTo>
                  <a:pt x="66" y="45"/>
                  <a:pt x="67" y="42"/>
                  <a:pt x="67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3"/>
                  <a:pt x="67" y="31"/>
                  <a:pt x="67" y="30"/>
                </a:cubicBezTo>
                <a:cubicBezTo>
                  <a:pt x="67" y="28"/>
                  <a:pt x="67" y="26"/>
                  <a:pt x="66" y="24"/>
                </a:cubicBezTo>
                <a:cubicBezTo>
                  <a:pt x="65" y="25"/>
                  <a:pt x="65" y="25"/>
                  <a:pt x="65" y="25"/>
                </a:cubicBezTo>
                <a:cubicBezTo>
                  <a:pt x="66" y="25"/>
                  <a:pt x="66" y="25"/>
                  <a:pt x="66" y="25"/>
                </a:cubicBezTo>
                <a:cubicBezTo>
                  <a:pt x="66" y="25"/>
                  <a:pt x="66" y="25"/>
                  <a:pt x="66" y="24"/>
                </a:cubicBezTo>
                <a:cubicBezTo>
                  <a:pt x="66" y="23"/>
                  <a:pt x="66" y="20"/>
                  <a:pt x="65" y="18"/>
                </a:cubicBezTo>
                <a:cubicBezTo>
                  <a:pt x="64" y="16"/>
                  <a:pt x="63" y="14"/>
                  <a:pt x="61" y="13"/>
                </a:cubicBezTo>
                <a:cubicBezTo>
                  <a:pt x="60" y="14"/>
                  <a:pt x="60" y="14"/>
                  <a:pt x="60" y="14"/>
                </a:cubicBezTo>
                <a:cubicBezTo>
                  <a:pt x="62" y="13"/>
                  <a:pt x="62" y="13"/>
                  <a:pt x="62" y="13"/>
                </a:cubicBezTo>
                <a:cubicBezTo>
                  <a:pt x="61" y="12"/>
                  <a:pt x="60" y="9"/>
                  <a:pt x="58" y="6"/>
                </a:cubicBezTo>
                <a:cubicBezTo>
                  <a:pt x="56" y="4"/>
                  <a:pt x="53" y="1"/>
                  <a:pt x="48" y="1"/>
                </a:cubicBezTo>
                <a:cubicBezTo>
                  <a:pt x="47" y="0"/>
                  <a:pt x="46" y="0"/>
                  <a:pt x="44" y="0"/>
                </a:cubicBezTo>
                <a:cubicBezTo>
                  <a:pt x="41" y="0"/>
                  <a:pt x="37" y="1"/>
                  <a:pt x="34" y="2"/>
                </a:cubicBezTo>
                <a:cubicBezTo>
                  <a:pt x="33" y="2"/>
                  <a:pt x="31" y="2"/>
                  <a:pt x="30" y="3"/>
                </a:cubicBezTo>
                <a:cubicBezTo>
                  <a:pt x="30" y="3"/>
                  <a:pt x="30" y="3"/>
                  <a:pt x="29" y="3"/>
                </a:cubicBezTo>
                <a:cubicBezTo>
                  <a:pt x="29" y="3"/>
                  <a:pt x="29" y="3"/>
                  <a:pt x="28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4"/>
                  <a:pt x="23" y="5"/>
                  <a:pt x="18" y="7"/>
                </a:cubicBezTo>
                <a:cubicBezTo>
                  <a:pt x="15" y="9"/>
                  <a:pt x="13" y="10"/>
                  <a:pt x="11" y="12"/>
                </a:cubicBezTo>
                <a:cubicBezTo>
                  <a:pt x="9" y="15"/>
                  <a:pt x="8" y="17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6" y="21"/>
                  <a:pt x="4" y="23"/>
                  <a:pt x="2" y="24"/>
                </a:cubicBezTo>
                <a:cubicBezTo>
                  <a:pt x="2" y="25"/>
                  <a:pt x="1" y="25"/>
                  <a:pt x="1" y="26"/>
                </a:cubicBezTo>
                <a:cubicBezTo>
                  <a:pt x="0" y="27"/>
                  <a:pt x="0" y="27"/>
                  <a:pt x="0" y="28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0"/>
                  <a:pt x="1" y="32"/>
                  <a:pt x="1" y="33"/>
                </a:cubicBezTo>
                <a:cubicBezTo>
                  <a:pt x="2" y="34"/>
                  <a:pt x="2" y="35"/>
                  <a:pt x="2" y="35"/>
                </a:cubicBezTo>
                <a:cubicBezTo>
                  <a:pt x="2" y="36"/>
                  <a:pt x="2" y="36"/>
                  <a:pt x="3" y="36"/>
                </a:cubicBezTo>
                <a:cubicBezTo>
                  <a:pt x="3" y="37"/>
                  <a:pt x="3" y="37"/>
                  <a:pt x="3" y="37"/>
                </a:cubicBezTo>
                <a:cubicBezTo>
                  <a:pt x="3" y="37"/>
                  <a:pt x="3" y="37"/>
                  <a:pt x="4" y="37"/>
                </a:cubicBezTo>
                <a:cubicBezTo>
                  <a:pt x="4" y="36"/>
                  <a:pt x="4" y="36"/>
                  <a:pt x="4" y="36"/>
                </a:cubicBezTo>
                <a:cubicBezTo>
                  <a:pt x="3" y="35"/>
                  <a:pt x="3" y="35"/>
                  <a:pt x="3" y="35"/>
                </a:cubicBezTo>
                <a:cubicBezTo>
                  <a:pt x="3" y="35"/>
                  <a:pt x="3" y="36"/>
                  <a:pt x="3" y="36"/>
                </a:cubicBezTo>
                <a:cubicBezTo>
                  <a:pt x="3" y="37"/>
                  <a:pt x="3" y="37"/>
                  <a:pt x="3" y="38"/>
                </a:cubicBezTo>
                <a:cubicBezTo>
                  <a:pt x="4" y="40"/>
                  <a:pt x="5" y="43"/>
                  <a:pt x="5" y="46"/>
                </a:cubicBezTo>
                <a:cubicBezTo>
                  <a:pt x="5" y="46"/>
                  <a:pt x="5" y="47"/>
                  <a:pt x="5" y="47"/>
                </a:cubicBezTo>
                <a:cubicBezTo>
                  <a:pt x="4" y="50"/>
                  <a:pt x="4" y="52"/>
                  <a:pt x="4" y="53"/>
                </a:cubicBezTo>
                <a:cubicBezTo>
                  <a:pt x="4" y="54"/>
                  <a:pt x="4" y="54"/>
                  <a:pt x="5" y="55"/>
                </a:cubicBezTo>
                <a:cubicBezTo>
                  <a:pt x="6" y="54"/>
                  <a:pt x="6" y="54"/>
                  <a:pt x="6" y="54"/>
                </a:cubicBezTo>
                <a:cubicBezTo>
                  <a:pt x="5" y="54"/>
                  <a:pt x="5" y="54"/>
                  <a:pt x="5" y="54"/>
                </a:cubicBezTo>
                <a:cubicBezTo>
                  <a:pt x="5" y="55"/>
                  <a:pt x="5" y="55"/>
                  <a:pt x="5" y="56"/>
                </a:cubicBezTo>
                <a:cubicBezTo>
                  <a:pt x="5" y="57"/>
                  <a:pt x="5" y="58"/>
                  <a:pt x="5" y="59"/>
                </a:cubicBezTo>
                <a:cubicBezTo>
                  <a:pt x="5" y="60"/>
                  <a:pt x="6" y="60"/>
                  <a:pt x="6" y="61"/>
                </a:cubicBezTo>
                <a:cubicBezTo>
                  <a:pt x="7" y="61"/>
                  <a:pt x="7" y="61"/>
                  <a:pt x="7" y="62"/>
                </a:cubicBezTo>
                <a:cubicBezTo>
                  <a:pt x="8" y="63"/>
                  <a:pt x="9" y="65"/>
                  <a:pt x="12" y="66"/>
                </a:cubicBezTo>
                <a:cubicBezTo>
                  <a:pt x="13" y="65"/>
                  <a:pt x="13" y="65"/>
                  <a:pt x="13" y="65"/>
                </a:cubicBezTo>
                <a:cubicBezTo>
                  <a:pt x="12" y="65"/>
                  <a:pt x="12" y="65"/>
                  <a:pt x="12" y="65"/>
                </a:cubicBezTo>
                <a:cubicBezTo>
                  <a:pt x="12" y="67"/>
                  <a:pt x="12" y="67"/>
                  <a:pt x="12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3" y="70"/>
                  <a:pt x="13" y="70"/>
                  <a:pt x="13" y="70"/>
                </a:cubicBezTo>
                <a:cubicBezTo>
                  <a:pt x="13" y="71"/>
                  <a:pt x="14" y="71"/>
                  <a:pt x="14" y="71"/>
                </a:cubicBezTo>
                <a:cubicBezTo>
                  <a:pt x="15" y="71"/>
                  <a:pt x="15" y="70"/>
                  <a:pt x="15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5" y="69"/>
                  <a:pt x="15" y="69"/>
                  <a:pt x="15" y="69"/>
                </a:cubicBezTo>
                <a:cubicBezTo>
                  <a:pt x="14" y="67"/>
                  <a:pt x="14" y="67"/>
                  <a:pt x="14" y="67"/>
                </a:cubicBezTo>
                <a:cubicBezTo>
                  <a:pt x="14" y="65"/>
                  <a:pt x="14" y="65"/>
                  <a:pt x="14" y="65"/>
                </a:cubicBezTo>
                <a:cubicBezTo>
                  <a:pt x="14" y="64"/>
                  <a:pt x="13" y="64"/>
                  <a:pt x="13" y="64"/>
                </a:cubicBezTo>
                <a:cubicBezTo>
                  <a:pt x="11" y="63"/>
                  <a:pt x="11" y="63"/>
                  <a:pt x="10" y="62"/>
                </a:cubicBezTo>
                <a:cubicBezTo>
                  <a:pt x="9" y="61"/>
                  <a:pt x="9" y="61"/>
                  <a:pt x="9" y="60"/>
                </a:cubicBezTo>
                <a:cubicBezTo>
                  <a:pt x="9" y="60"/>
                  <a:pt x="8" y="60"/>
                  <a:pt x="8" y="59"/>
                </a:cubicBezTo>
                <a:cubicBezTo>
                  <a:pt x="8" y="59"/>
                  <a:pt x="7" y="59"/>
                  <a:pt x="7" y="58"/>
                </a:cubicBezTo>
                <a:cubicBezTo>
                  <a:pt x="7" y="57"/>
                  <a:pt x="7" y="56"/>
                  <a:pt x="7" y="56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4"/>
                  <a:pt x="7" y="54"/>
                  <a:pt x="7" y="54"/>
                </a:cubicBezTo>
                <a:cubicBezTo>
                  <a:pt x="6" y="53"/>
                  <a:pt x="6" y="53"/>
                  <a:pt x="6" y="53"/>
                </a:cubicBezTo>
                <a:cubicBezTo>
                  <a:pt x="6" y="52"/>
                  <a:pt x="7" y="51"/>
                  <a:pt x="7" y="47"/>
                </a:cubicBezTo>
                <a:cubicBezTo>
                  <a:pt x="7" y="47"/>
                  <a:pt x="7" y="46"/>
                  <a:pt x="7" y="46"/>
                </a:cubicBezTo>
                <a:cubicBezTo>
                  <a:pt x="7" y="44"/>
                  <a:pt x="6" y="41"/>
                  <a:pt x="6" y="40"/>
                </a:cubicBezTo>
                <a:cubicBezTo>
                  <a:pt x="6" y="39"/>
                  <a:pt x="5" y="38"/>
                  <a:pt x="5" y="37"/>
                </a:cubicBezTo>
                <a:cubicBezTo>
                  <a:pt x="5" y="37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5"/>
                  <a:pt x="5" y="35"/>
                </a:cubicBezTo>
                <a:cubicBezTo>
                  <a:pt x="5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4"/>
                  <a:pt x="4" y="34"/>
                </a:cubicBezTo>
                <a:cubicBezTo>
                  <a:pt x="3" y="32"/>
                  <a:pt x="3" y="30"/>
                  <a:pt x="2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2" y="28"/>
                  <a:pt x="2" y="28"/>
                  <a:pt x="2" y="27"/>
                </a:cubicBezTo>
                <a:cubicBezTo>
                  <a:pt x="3" y="26"/>
                  <a:pt x="6" y="24"/>
                  <a:pt x="9" y="21"/>
                </a:cubicBezTo>
                <a:cubicBezTo>
                  <a:pt x="10" y="21"/>
                  <a:pt x="10" y="21"/>
                  <a:pt x="10" y="20"/>
                </a:cubicBezTo>
                <a:cubicBezTo>
                  <a:pt x="10" y="20"/>
                  <a:pt x="10" y="20"/>
                  <a:pt x="10" y="20"/>
                </a:cubicBezTo>
                <a:cubicBezTo>
                  <a:pt x="10" y="18"/>
                  <a:pt x="11" y="16"/>
                  <a:pt x="12" y="14"/>
                </a:cubicBezTo>
                <a:cubicBezTo>
                  <a:pt x="15" y="11"/>
                  <a:pt x="19" y="9"/>
                  <a:pt x="22" y="8"/>
                </a:cubicBezTo>
                <a:cubicBezTo>
                  <a:pt x="26" y="6"/>
                  <a:pt x="29" y="6"/>
                  <a:pt x="29" y="6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1" y="5"/>
                  <a:pt x="31" y="5"/>
                </a:cubicBezTo>
                <a:cubicBezTo>
                  <a:pt x="34" y="4"/>
                  <a:pt x="39" y="3"/>
                  <a:pt x="44" y="3"/>
                </a:cubicBezTo>
                <a:cubicBezTo>
                  <a:pt x="46" y="3"/>
                  <a:pt x="47" y="3"/>
                  <a:pt x="48" y="3"/>
                </a:cubicBezTo>
                <a:cubicBezTo>
                  <a:pt x="52" y="3"/>
                  <a:pt x="55" y="5"/>
                  <a:pt x="57" y="8"/>
                </a:cubicBezTo>
                <a:cubicBezTo>
                  <a:pt x="58" y="10"/>
                  <a:pt x="59" y="13"/>
                  <a:pt x="59" y="14"/>
                </a:cubicBezTo>
                <a:cubicBezTo>
                  <a:pt x="59" y="14"/>
                  <a:pt x="60" y="15"/>
                  <a:pt x="60" y="15"/>
                </a:cubicBezTo>
                <a:cubicBezTo>
                  <a:pt x="61" y="15"/>
                  <a:pt x="62" y="17"/>
                  <a:pt x="63" y="19"/>
                </a:cubicBezTo>
                <a:cubicBezTo>
                  <a:pt x="64" y="21"/>
                  <a:pt x="64" y="23"/>
                  <a:pt x="64" y="24"/>
                </a:cubicBezTo>
                <a:cubicBezTo>
                  <a:pt x="64" y="24"/>
                  <a:pt x="64" y="25"/>
                  <a:pt x="64" y="25"/>
                </a:cubicBezTo>
                <a:cubicBezTo>
                  <a:pt x="64" y="26"/>
                  <a:pt x="64" y="26"/>
                  <a:pt x="64" y="26"/>
                </a:cubicBezTo>
                <a:cubicBezTo>
                  <a:pt x="65" y="26"/>
                  <a:pt x="65" y="28"/>
                  <a:pt x="65" y="30"/>
                </a:cubicBezTo>
                <a:cubicBezTo>
                  <a:pt x="65" y="31"/>
                  <a:pt x="65" y="32"/>
                  <a:pt x="64" y="34"/>
                </a:cubicBezTo>
                <a:cubicBezTo>
                  <a:pt x="64" y="34"/>
                  <a:pt x="64" y="34"/>
                  <a:pt x="64" y="34"/>
                </a:cubicBezTo>
                <a:cubicBezTo>
                  <a:pt x="64" y="40"/>
                  <a:pt x="64" y="43"/>
                  <a:pt x="64" y="45"/>
                </a:cubicBezTo>
                <a:cubicBezTo>
                  <a:pt x="64" y="46"/>
                  <a:pt x="64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3" y="47"/>
                  <a:pt x="63" y="47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4" y="47"/>
                  <a:pt x="64" y="47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5" y="42"/>
                  <a:pt x="65" y="38"/>
                </a:cubicBezTo>
                <a:cubicBezTo>
                  <a:pt x="65" y="36"/>
                  <a:pt x="65" y="34"/>
                  <a:pt x="65" y="32"/>
                </a:cubicBezTo>
                <a:cubicBezTo>
                  <a:pt x="65" y="31"/>
                  <a:pt x="65" y="31"/>
                  <a:pt x="65" y="30"/>
                </a:cubicBezTo>
                <a:cubicBezTo>
                  <a:pt x="65" y="30"/>
                  <a:pt x="65" y="30"/>
                  <a:pt x="65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28"/>
                  <a:pt x="65" y="28"/>
                  <a:pt x="65" y="28"/>
                </a:cubicBezTo>
                <a:cubicBezTo>
                  <a:pt x="64" y="27"/>
                  <a:pt x="63" y="25"/>
                  <a:pt x="62" y="22"/>
                </a:cubicBezTo>
                <a:cubicBezTo>
                  <a:pt x="61" y="21"/>
                  <a:pt x="60" y="19"/>
                  <a:pt x="59" y="18"/>
                </a:cubicBezTo>
                <a:cubicBezTo>
                  <a:pt x="59" y="17"/>
                  <a:pt x="58" y="16"/>
                  <a:pt x="57" y="16"/>
                </a:cubicBezTo>
                <a:cubicBezTo>
                  <a:pt x="56" y="15"/>
                  <a:pt x="55" y="15"/>
                  <a:pt x="54" y="15"/>
                </a:cubicBezTo>
                <a:cubicBezTo>
                  <a:pt x="53" y="15"/>
                  <a:pt x="51" y="15"/>
                  <a:pt x="49" y="15"/>
                </a:cubicBezTo>
                <a:cubicBezTo>
                  <a:pt x="48" y="15"/>
                  <a:pt x="46" y="15"/>
                  <a:pt x="45" y="14"/>
                </a:cubicBezTo>
                <a:cubicBezTo>
                  <a:pt x="43" y="14"/>
                  <a:pt x="41" y="13"/>
                  <a:pt x="38" y="13"/>
                </a:cubicBezTo>
                <a:cubicBezTo>
                  <a:pt x="36" y="13"/>
                  <a:pt x="33" y="13"/>
                  <a:pt x="30" y="14"/>
                </a:cubicBezTo>
                <a:cubicBezTo>
                  <a:pt x="26" y="16"/>
                  <a:pt x="23" y="17"/>
                  <a:pt x="21" y="20"/>
                </a:cubicBezTo>
                <a:cubicBezTo>
                  <a:pt x="19" y="22"/>
                  <a:pt x="17" y="26"/>
                  <a:pt x="17" y="33"/>
                </a:cubicBezTo>
                <a:cubicBezTo>
                  <a:pt x="16" y="40"/>
                  <a:pt x="16" y="44"/>
                  <a:pt x="16" y="47"/>
                </a:cubicBezTo>
                <a:cubicBezTo>
                  <a:pt x="15" y="48"/>
                  <a:pt x="15" y="48"/>
                  <a:pt x="15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5" y="48"/>
                  <a:pt x="15" y="47"/>
                </a:cubicBezTo>
                <a:cubicBezTo>
                  <a:pt x="14" y="46"/>
                  <a:pt x="13" y="44"/>
                  <a:pt x="12" y="43"/>
                </a:cubicBezTo>
                <a:cubicBezTo>
                  <a:pt x="12" y="42"/>
                  <a:pt x="11" y="41"/>
                  <a:pt x="10" y="41"/>
                </a:cubicBezTo>
                <a:cubicBezTo>
                  <a:pt x="10" y="40"/>
                  <a:pt x="9" y="40"/>
                  <a:pt x="8" y="40"/>
                </a:cubicBezTo>
                <a:cubicBezTo>
                  <a:pt x="7" y="40"/>
                  <a:pt x="7" y="40"/>
                  <a:pt x="7" y="40"/>
                </a:cubicBezTo>
                <a:cubicBezTo>
                  <a:pt x="7" y="40"/>
                  <a:pt x="6" y="41"/>
                  <a:pt x="6" y="42"/>
                </a:cubicBezTo>
                <a:cubicBezTo>
                  <a:pt x="5" y="42"/>
                  <a:pt x="5" y="43"/>
                  <a:pt x="5" y="44"/>
                </a:cubicBezTo>
                <a:cubicBezTo>
                  <a:pt x="5" y="47"/>
                  <a:pt x="7" y="52"/>
                  <a:pt x="8" y="56"/>
                </a:cubicBezTo>
                <a:cubicBezTo>
                  <a:pt x="9" y="59"/>
                  <a:pt x="10" y="61"/>
                  <a:pt x="11" y="62"/>
                </a:cubicBezTo>
                <a:cubicBezTo>
                  <a:pt x="12" y="63"/>
                  <a:pt x="13" y="64"/>
                  <a:pt x="14" y="64"/>
                </a:cubicBezTo>
                <a:cubicBezTo>
                  <a:pt x="14" y="64"/>
                  <a:pt x="14" y="64"/>
                  <a:pt x="14" y="64"/>
                </a:cubicBezTo>
                <a:cubicBezTo>
                  <a:pt x="14" y="63"/>
                  <a:pt x="14" y="63"/>
                  <a:pt x="14" y="63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70"/>
                  <a:pt x="13" y="70"/>
                  <a:pt x="13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5" y="69"/>
                  <a:pt x="15" y="69"/>
                  <a:pt x="15" y="69"/>
                </a:cubicBezTo>
                <a:lnTo>
                  <a:pt x="14" y="7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9"/>
          <p:cNvSpPr/>
          <p:nvPr/>
        </p:nvSpPr>
        <p:spPr>
          <a:xfrm>
            <a:off x="7666042" y="6180144"/>
            <a:ext cx="341313" cy="365125"/>
          </a:xfrm>
          <a:custGeom>
            <a:avLst/>
            <a:gdLst/>
            <a:ahLst/>
            <a:cxnLst/>
            <a:rect l="l" t="t" r="r" b="b"/>
            <a:pathLst>
              <a:path w="68" h="71" extrusionOk="0">
                <a:moveTo>
                  <a:pt x="15" y="70"/>
                </a:moveTo>
                <a:cubicBezTo>
                  <a:pt x="15" y="70"/>
                  <a:pt x="15" y="70"/>
                  <a:pt x="15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63"/>
                  <a:pt x="16" y="63"/>
                  <a:pt x="16" y="63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4" y="61"/>
                  <a:pt x="14" y="61"/>
                </a:cubicBezTo>
                <a:cubicBezTo>
                  <a:pt x="13" y="60"/>
                  <a:pt x="12" y="59"/>
                  <a:pt x="11" y="56"/>
                </a:cubicBezTo>
                <a:cubicBezTo>
                  <a:pt x="10" y="51"/>
                  <a:pt x="9" y="47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3"/>
                  <a:pt x="9" y="43"/>
                  <a:pt x="9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2" y="45"/>
                  <a:pt x="13" y="47"/>
                </a:cubicBezTo>
                <a:cubicBezTo>
                  <a:pt x="13" y="48"/>
                  <a:pt x="14" y="49"/>
                  <a:pt x="14" y="49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1"/>
                  <a:pt x="16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8" y="51"/>
                  <a:pt x="18" y="51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1"/>
                  <a:pt x="18" y="51"/>
                  <a:pt x="18" y="51"/>
                </a:cubicBezTo>
                <a:cubicBezTo>
                  <a:pt x="19" y="50"/>
                  <a:pt x="19" y="49"/>
                  <a:pt x="19" y="49"/>
                </a:cubicBezTo>
                <a:cubicBezTo>
                  <a:pt x="19" y="49"/>
                  <a:pt x="19" y="49"/>
                  <a:pt x="19" y="49"/>
                </a:cubicBezTo>
                <a:cubicBezTo>
                  <a:pt x="19" y="49"/>
                  <a:pt x="19" y="49"/>
                  <a:pt x="19" y="49"/>
                </a:cubicBezTo>
                <a:cubicBezTo>
                  <a:pt x="19" y="47"/>
                  <a:pt x="19" y="42"/>
                  <a:pt x="20" y="33"/>
                </a:cubicBezTo>
                <a:cubicBezTo>
                  <a:pt x="21" y="27"/>
                  <a:pt x="22" y="23"/>
                  <a:pt x="24" y="21"/>
                </a:cubicBezTo>
                <a:cubicBezTo>
                  <a:pt x="25" y="19"/>
                  <a:pt x="28" y="18"/>
                  <a:pt x="32" y="17"/>
                </a:cubicBezTo>
                <a:cubicBezTo>
                  <a:pt x="35" y="15"/>
                  <a:pt x="37" y="15"/>
                  <a:pt x="39" y="15"/>
                </a:cubicBezTo>
                <a:cubicBezTo>
                  <a:pt x="42" y="15"/>
                  <a:pt x="43" y="16"/>
                  <a:pt x="45" y="17"/>
                </a:cubicBezTo>
                <a:cubicBezTo>
                  <a:pt x="47" y="17"/>
                  <a:pt x="50" y="17"/>
                  <a:pt x="52" y="17"/>
                </a:cubicBezTo>
                <a:cubicBezTo>
                  <a:pt x="53" y="17"/>
                  <a:pt x="54" y="17"/>
                  <a:pt x="55" y="18"/>
                </a:cubicBezTo>
                <a:cubicBezTo>
                  <a:pt x="56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8" y="20"/>
                  <a:pt x="60" y="22"/>
                  <a:pt x="61" y="25"/>
                </a:cubicBezTo>
                <a:cubicBezTo>
                  <a:pt x="62" y="26"/>
                  <a:pt x="62" y="27"/>
                  <a:pt x="63" y="28"/>
                </a:cubicBezTo>
                <a:cubicBezTo>
                  <a:pt x="63" y="28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30"/>
                  <a:pt x="63" y="30"/>
                  <a:pt x="63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30"/>
                  <a:pt x="63" y="30"/>
                  <a:pt x="63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30"/>
                  <a:pt x="63" y="30"/>
                  <a:pt x="63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30"/>
                  <a:pt x="63" y="30"/>
                  <a:pt x="63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3" y="29"/>
                  <a:pt x="63" y="31"/>
                  <a:pt x="63" y="32"/>
                </a:cubicBezTo>
                <a:cubicBezTo>
                  <a:pt x="63" y="34"/>
                  <a:pt x="63" y="36"/>
                  <a:pt x="63" y="38"/>
                </a:cubicBezTo>
                <a:cubicBezTo>
                  <a:pt x="63" y="40"/>
                  <a:pt x="63" y="42"/>
                  <a:pt x="63" y="44"/>
                </a:cubicBezTo>
                <a:cubicBezTo>
                  <a:pt x="63" y="45"/>
                  <a:pt x="63" y="46"/>
                  <a:pt x="63" y="46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6"/>
                  <a:pt x="63" y="46"/>
                  <a:pt x="63" y="46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9"/>
                  <a:pt x="64" y="49"/>
                  <a:pt x="65" y="49"/>
                </a:cubicBezTo>
                <a:cubicBezTo>
                  <a:pt x="66" y="49"/>
                  <a:pt x="66" y="49"/>
                  <a:pt x="66" y="49"/>
                </a:cubicBezTo>
                <a:cubicBezTo>
                  <a:pt x="67" y="48"/>
                  <a:pt x="67" y="48"/>
                  <a:pt x="67" y="47"/>
                </a:cubicBezTo>
                <a:cubicBezTo>
                  <a:pt x="67" y="47"/>
                  <a:pt x="67" y="47"/>
                  <a:pt x="67" y="47"/>
                </a:cubicBezTo>
                <a:cubicBezTo>
                  <a:pt x="68" y="45"/>
                  <a:pt x="68" y="42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3"/>
                  <a:pt x="68" y="31"/>
                  <a:pt x="68" y="30"/>
                </a:cubicBezTo>
                <a:cubicBezTo>
                  <a:pt x="68" y="28"/>
                  <a:pt x="68" y="26"/>
                  <a:pt x="67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6" y="25"/>
                  <a:pt x="66" y="25"/>
                  <a:pt x="66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23"/>
                  <a:pt x="67" y="20"/>
                  <a:pt x="66" y="18"/>
                </a:cubicBezTo>
                <a:cubicBezTo>
                  <a:pt x="66" y="16"/>
                  <a:pt x="64" y="14"/>
                  <a:pt x="62" y="12"/>
                </a:cubicBezTo>
                <a:cubicBezTo>
                  <a:pt x="62" y="12"/>
                  <a:pt x="62" y="12"/>
                  <a:pt x="62" y="12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61" y="14"/>
                  <a:pt x="61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3"/>
                  <a:pt x="63" y="13"/>
                  <a:pt x="63" y="13"/>
                </a:cubicBezTo>
                <a:cubicBezTo>
                  <a:pt x="62" y="12"/>
                  <a:pt x="62" y="9"/>
                  <a:pt x="60" y="6"/>
                </a:cubicBezTo>
                <a:cubicBezTo>
                  <a:pt x="58" y="3"/>
                  <a:pt x="54" y="1"/>
                  <a:pt x="49" y="0"/>
                </a:cubicBezTo>
                <a:cubicBezTo>
                  <a:pt x="48" y="0"/>
                  <a:pt x="47" y="0"/>
                  <a:pt x="45" y="0"/>
                </a:cubicBezTo>
                <a:cubicBezTo>
                  <a:pt x="42" y="0"/>
                  <a:pt x="38" y="1"/>
                  <a:pt x="35" y="1"/>
                </a:cubicBezTo>
                <a:cubicBezTo>
                  <a:pt x="33" y="2"/>
                  <a:pt x="32" y="2"/>
                  <a:pt x="31" y="2"/>
                </a:cubicBezTo>
                <a:cubicBezTo>
                  <a:pt x="31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29" y="3"/>
                </a:cubicBezTo>
                <a:cubicBezTo>
                  <a:pt x="29" y="4"/>
                  <a:pt x="29" y="4"/>
                  <a:pt x="29" y="4"/>
                </a:cubicBezTo>
                <a:cubicBezTo>
                  <a:pt x="30" y="5"/>
                  <a:pt x="30" y="5"/>
                  <a:pt x="30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3"/>
                  <a:pt x="24" y="5"/>
                  <a:pt x="18" y="7"/>
                </a:cubicBezTo>
                <a:cubicBezTo>
                  <a:pt x="16" y="8"/>
                  <a:pt x="13" y="10"/>
                  <a:pt x="12" y="12"/>
                </a:cubicBezTo>
                <a:cubicBezTo>
                  <a:pt x="10" y="14"/>
                  <a:pt x="8" y="17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1"/>
                  <a:pt x="8" y="21"/>
                  <a:pt x="8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7" y="21"/>
                  <a:pt x="5" y="23"/>
                  <a:pt x="3" y="24"/>
                </a:cubicBezTo>
                <a:cubicBezTo>
                  <a:pt x="2" y="25"/>
                  <a:pt x="2" y="25"/>
                  <a:pt x="1" y="26"/>
                </a:cubicBezTo>
                <a:cubicBezTo>
                  <a:pt x="1" y="27"/>
                  <a:pt x="1" y="27"/>
                  <a:pt x="1" y="28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28"/>
                  <a:pt x="0" y="28"/>
                  <a:pt x="0" y="28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2" y="32"/>
                  <a:pt x="2" y="33"/>
                </a:cubicBezTo>
                <a:cubicBezTo>
                  <a:pt x="2" y="34"/>
                  <a:pt x="3" y="35"/>
                  <a:pt x="3" y="35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5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3" y="35"/>
                  <a:pt x="3" y="36"/>
                  <a:pt x="3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7"/>
                  <a:pt x="4" y="37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40"/>
                  <a:pt x="5" y="43"/>
                  <a:pt x="5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5" y="46"/>
                  <a:pt x="5" y="47"/>
                  <a:pt x="5" y="47"/>
                </a:cubicBezTo>
                <a:cubicBezTo>
                  <a:pt x="5" y="50"/>
                  <a:pt x="5" y="52"/>
                  <a:pt x="5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4"/>
                  <a:pt x="5" y="54"/>
                  <a:pt x="6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5" y="54"/>
                  <a:pt x="5" y="54"/>
                  <a:pt x="5" y="54"/>
                </a:cubicBezTo>
                <a:cubicBezTo>
                  <a:pt x="5" y="55"/>
                  <a:pt x="5" y="55"/>
                  <a:pt x="5" y="56"/>
                </a:cubicBezTo>
                <a:cubicBezTo>
                  <a:pt x="5" y="57"/>
                  <a:pt x="5" y="58"/>
                  <a:pt x="6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60"/>
                  <a:pt x="6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8" y="61"/>
                  <a:pt x="8" y="62"/>
                </a:cubicBezTo>
                <a:cubicBezTo>
                  <a:pt x="9" y="63"/>
                  <a:pt x="10" y="66"/>
                  <a:pt x="13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5"/>
                  <a:pt x="14" y="65"/>
                  <a:pt x="14" y="65"/>
                </a:cubicBezTo>
                <a:cubicBezTo>
                  <a:pt x="14" y="65"/>
                  <a:pt x="14" y="65"/>
                  <a:pt x="14" y="65"/>
                </a:cubicBezTo>
                <a:cubicBezTo>
                  <a:pt x="12" y="65"/>
                  <a:pt x="12" y="65"/>
                  <a:pt x="12" y="65"/>
                </a:cubicBezTo>
                <a:cubicBezTo>
                  <a:pt x="12" y="65"/>
                  <a:pt x="12" y="65"/>
                  <a:pt x="12" y="65"/>
                </a:cubicBezTo>
                <a:cubicBezTo>
                  <a:pt x="12" y="67"/>
                  <a:pt x="12" y="67"/>
                  <a:pt x="12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4" y="70"/>
                  <a:pt x="14" y="70"/>
                  <a:pt x="14" y="70"/>
                </a:cubicBezTo>
                <a:cubicBezTo>
                  <a:pt x="14" y="71"/>
                  <a:pt x="14" y="71"/>
                  <a:pt x="15" y="71"/>
                </a:cubicBezTo>
                <a:cubicBezTo>
                  <a:pt x="15" y="71"/>
                  <a:pt x="15" y="71"/>
                  <a:pt x="15" y="71"/>
                </a:cubicBezTo>
                <a:cubicBezTo>
                  <a:pt x="16" y="71"/>
                  <a:pt x="16" y="71"/>
                  <a:pt x="16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5"/>
                  <a:pt x="15" y="65"/>
                  <a:pt x="15" y="65"/>
                </a:cubicBezTo>
                <a:cubicBezTo>
                  <a:pt x="15" y="64"/>
                  <a:pt x="15" y="64"/>
                  <a:pt x="14" y="64"/>
                </a:cubicBezTo>
                <a:cubicBezTo>
                  <a:pt x="12" y="63"/>
                  <a:pt x="12" y="62"/>
                  <a:pt x="11" y="62"/>
                </a:cubicBezTo>
                <a:cubicBezTo>
                  <a:pt x="11" y="61"/>
                  <a:pt x="10" y="61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8"/>
                  <a:pt x="8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7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5"/>
                  <a:pt x="8" y="55"/>
                  <a:pt x="8" y="55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3"/>
                  <a:pt x="8" y="53"/>
                  <a:pt x="8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2"/>
                  <a:pt x="8" y="51"/>
                  <a:pt x="8" y="47"/>
                </a:cubicBezTo>
                <a:cubicBezTo>
                  <a:pt x="8" y="47"/>
                  <a:pt x="8" y="46"/>
                  <a:pt x="8" y="46"/>
                </a:cubicBezTo>
                <a:cubicBezTo>
                  <a:pt x="8" y="44"/>
                  <a:pt x="8" y="41"/>
                  <a:pt x="7" y="39"/>
                </a:cubicBezTo>
                <a:cubicBezTo>
                  <a:pt x="7" y="39"/>
                  <a:pt x="7" y="38"/>
                  <a:pt x="6" y="37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7"/>
                  <a:pt x="4" y="37"/>
                  <a:pt x="4" y="37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7"/>
                  <a:pt x="4" y="37"/>
                  <a:pt x="4" y="37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2"/>
                  <a:pt x="4" y="30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4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5" y="26"/>
                  <a:pt x="7" y="24"/>
                  <a:pt x="11" y="21"/>
                </a:cubicBezTo>
                <a:cubicBezTo>
                  <a:pt x="11" y="21"/>
                  <a:pt x="11" y="21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18"/>
                  <a:pt x="12" y="16"/>
                  <a:pt x="14" y="14"/>
                </a:cubicBezTo>
                <a:cubicBezTo>
                  <a:pt x="16" y="11"/>
                  <a:pt x="20" y="9"/>
                  <a:pt x="23" y="8"/>
                </a:cubicBezTo>
                <a:cubicBezTo>
                  <a:pt x="27" y="7"/>
                  <a:pt x="30" y="6"/>
                  <a:pt x="30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2" y="5"/>
                  <a:pt x="32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5"/>
                  <a:pt x="32" y="5"/>
                  <a:pt x="33" y="5"/>
                </a:cubicBezTo>
                <a:cubicBezTo>
                  <a:pt x="35" y="4"/>
                  <a:pt x="40" y="3"/>
                  <a:pt x="45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7" y="3"/>
                  <a:pt x="48" y="3"/>
                  <a:pt x="49" y="3"/>
                </a:cubicBezTo>
                <a:cubicBezTo>
                  <a:pt x="53" y="3"/>
                  <a:pt x="56" y="6"/>
                  <a:pt x="57" y="8"/>
                </a:cubicBezTo>
                <a:cubicBezTo>
                  <a:pt x="59" y="10"/>
                  <a:pt x="60" y="13"/>
                  <a:pt x="60" y="14"/>
                </a:cubicBezTo>
                <a:cubicBezTo>
                  <a:pt x="60" y="14"/>
                  <a:pt x="60" y="15"/>
                  <a:pt x="61" y="15"/>
                </a:cubicBezTo>
                <a:cubicBezTo>
                  <a:pt x="62" y="16"/>
                  <a:pt x="63" y="17"/>
                  <a:pt x="64" y="19"/>
                </a:cubicBezTo>
                <a:cubicBezTo>
                  <a:pt x="64" y="21"/>
                  <a:pt x="65" y="23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5"/>
                  <a:pt x="65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6" y="28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1"/>
                  <a:pt x="65" y="32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40"/>
                  <a:pt x="65" y="43"/>
                  <a:pt x="65" y="45"/>
                </a:cubicBezTo>
                <a:cubicBezTo>
                  <a:pt x="64" y="46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8"/>
                  <a:pt x="65" y="48"/>
                  <a:pt x="65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9"/>
                  <a:pt x="64" y="49"/>
                  <a:pt x="64" y="49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9"/>
                  <a:pt x="64" y="49"/>
                  <a:pt x="64" y="49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6"/>
                  <a:pt x="66" y="42"/>
                  <a:pt x="66" y="38"/>
                </a:cubicBezTo>
                <a:cubicBezTo>
                  <a:pt x="66" y="36"/>
                  <a:pt x="66" y="34"/>
                  <a:pt x="66" y="32"/>
                </a:cubicBezTo>
                <a:cubicBezTo>
                  <a:pt x="66" y="31"/>
                  <a:pt x="66" y="31"/>
                  <a:pt x="66" y="30"/>
                </a:cubicBezTo>
                <a:cubicBezTo>
                  <a:pt x="66" y="30"/>
                  <a:pt x="66" y="30"/>
                  <a:pt x="66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8"/>
                  <a:pt x="66" y="28"/>
                  <a:pt x="66" y="28"/>
                </a:cubicBezTo>
                <a:cubicBezTo>
                  <a:pt x="66" y="28"/>
                  <a:pt x="66" y="28"/>
                  <a:pt x="66" y="28"/>
                </a:cubicBezTo>
                <a:cubicBezTo>
                  <a:pt x="66" y="28"/>
                  <a:pt x="66" y="28"/>
                  <a:pt x="66" y="28"/>
                </a:cubicBezTo>
                <a:cubicBezTo>
                  <a:pt x="66" y="27"/>
                  <a:pt x="64" y="25"/>
                  <a:pt x="63" y="22"/>
                </a:cubicBezTo>
                <a:cubicBezTo>
                  <a:pt x="62" y="20"/>
                  <a:pt x="61" y="19"/>
                  <a:pt x="61" y="18"/>
                </a:cubicBezTo>
                <a:cubicBezTo>
                  <a:pt x="61" y="18"/>
                  <a:pt x="61" y="18"/>
                  <a:pt x="61" y="18"/>
                </a:cubicBezTo>
                <a:cubicBezTo>
                  <a:pt x="60" y="17"/>
                  <a:pt x="59" y="16"/>
                  <a:pt x="58" y="15"/>
                </a:cubicBezTo>
                <a:cubicBezTo>
                  <a:pt x="58" y="15"/>
                  <a:pt x="58" y="15"/>
                  <a:pt x="58" y="15"/>
                </a:cubicBezTo>
                <a:cubicBezTo>
                  <a:pt x="58" y="15"/>
                  <a:pt x="58" y="15"/>
                  <a:pt x="58" y="15"/>
                </a:cubicBezTo>
                <a:cubicBezTo>
                  <a:pt x="57" y="15"/>
                  <a:pt x="56" y="15"/>
                  <a:pt x="55" y="15"/>
                </a:cubicBezTo>
                <a:cubicBezTo>
                  <a:pt x="54" y="15"/>
                  <a:pt x="52" y="15"/>
                  <a:pt x="50" y="14"/>
                </a:cubicBezTo>
                <a:cubicBezTo>
                  <a:pt x="49" y="14"/>
                  <a:pt x="47" y="14"/>
                  <a:pt x="46" y="14"/>
                </a:cubicBezTo>
                <a:cubicBezTo>
                  <a:pt x="45" y="13"/>
                  <a:pt x="42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7" y="12"/>
                  <a:pt x="34" y="13"/>
                  <a:pt x="31" y="14"/>
                </a:cubicBezTo>
                <a:cubicBezTo>
                  <a:pt x="27" y="16"/>
                  <a:pt x="24" y="17"/>
                  <a:pt x="22" y="19"/>
                </a:cubicBezTo>
                <a:cubicBezTo>
                  <a:pt x="19" y="22"/>
                  <a:pt x="18" y="26"/>
                  <a:pt x="17" y="33"/>
                </a:cubicBezTo>
                <a:cubicBezTo>
                  <a:pt x="17" y="40"/>
                  <a:pt x="16" y="44"/>
                  <a:pt x="16" y="47"/>
                </a:cubicBezTo>
                <a:cubicBezTo>
                  <a:pt x="16" y="48"/>
                  <a:pt x="16" y="48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50"/>
                  <a:pt x="16" y="50"/>
                  <a:pt x="16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50"/>
                  <a:pt x="16" y="50"/>
                  <a:pt x="16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6" y="47"/>
                  <a:pt x="16" y="47"/>
                </a:cubicBezTo>
                <a:cubicBezTo>
                  <a:pt x="15" y="46"/>
                  <a:pt x="14" y="44"/>
                  <a:pt x="13" y="43"/>
                </a:cubicBezTo>
                <a:cubicBezTo>
                  <a:pt x="13" y="42"/>
                  <a:pt x="12" y="41"/>
                  <a:pt x="12" y="41"/>
                </a:cubicBezTo>
                <a:cubicBezTo>
                  <a:pt x="11" y="40"/>
                  <a:pt x="10" y="40"/>
                  <a:pt x="9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7" y="40"/>
                  <a:pt x="7" y="41"/>
                  <a:pt x="6" y="42"/>
                </a:cubicBezTo>
                <a:cubicBezTo>
                  <a:pt x="7" y="42"/>
                  <a:pt x="7" y="42"/>
                  <a:pt x="7" y="42"/>
                </a:cubicBezTo>
                <a:cubicBezTo>
                  <a:pt x="6" y="42"/>
                  <a:pt x="6" y="42"/>
                  <a:pt x="6" y="42"/>
                </a:cubicBezTo>
                <a:cubicBezTo>
                  <a:pt x="6" y="42"/>
                  <a:pt x="6" y="43"/>
                  <a:pt x="6" y="44"/>
                </a:cubicBezTo>
                <a:cubicBezTo>
                  <a:pt x="6" y="47"/>
                  <a:pt x="7" y="52"/>
                  <a:pt x="9" y="56"/>
                </a:cubicBezTo>
                <a:cubicBezTo>
                  <a:pt x="9" y="60"/>
                  <a:pt x="10" y="61"/>
                  <a:pt x="12" y="63"/>
                </a:cubicBezTo>
                <a:cubicBezTo>
                  <a:pt x="13" y="64"/>
                  <a:pt x="14" y="64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16" y="64"/>
                  <a:pt x="16" y="64"/>
                  <a:pt x="16" y="64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70"/>
                  <a:pt x="14" y="70"/>
                  <a:pt x="14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69"/>
                  <a:pt x="16" y="69"/>
                  <a:pt x="16" y="69"/>
                </a:cubicBezTo>
                <a:cubicBezTo>
                  <a:pt x="15" y="70"/>
                  <a:pt x="15" y="70"/>
                  <a:pt x="15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69"/>
                  <a:pt x="16" y="69"/>
                  <a:pt x="16" y="69"/>
                </a:cubicBezTo>
                <a:cubicBezTo>
                  <a:pt x="15" y="70"/>
                  <a:pt x="15" y="70"/>
                  <a:pt x="15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4" y="63"/>
                  <a:pt x="14" y="63"/>
                  <a:pt x="14" y="63"/>
                </a:cubicBezTo>
                <a:cubicBezTo>
                  <a:pt x="15" y="63"/>
                  <a:pt x="15" y="63"/>
                  <a:pt x="15" y="63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3"/>
                  <a:pt x="15" y="63"/>
                  <a:pt x="15" y="63"/>
                </a:cubicBezTo>
                <a:cubicBezTo>
                  <a:pt x="15" y="63"/>
                  <a:pt x="15" y="63"/>
                  <a:pt x="15" y="63"/>
                </a:cubicBezTo>
                <a:cubicBezTo>
                  <a:pt x="15" y="63"/>
                  <a:pt x="15" y="63"/>
                  <a:pt x="15" y="63"/>
                </a:cubicBezTo>
                <a:cubicBezTo>
                  <a:pt x="14" y="63"/>
                  <a:pt x="13" y="63"/>
                  <a:pt x="12" y="62"/>
                </a:cubicBezTo>
                <a:cubicBezTo>
                  <a:pt x="11" y="61"/>
                  <a:pt x="10" y="59"/>
                  <a:pt x="9" y="56"/>
                </a:cubicBezTo>
                <a:cubicBezTo>
                  <a:pt x="8" y="51"/>
                  <a:pt x="7" y="47"/>
                  <a:pt x="7" y="44"/>
                </a:cubicBezTo>
                <a:cubicBezTo>
                  <a:pt x="7" y="43"/>
                  <a:pt x="7" y="42"/>
                  <a:pt x="7" y="42"/>
                </a:cubicBezTo>
                <a:cubicBezTo>
                  <a:pt x="7" y="42"/>
                  <a:pt x="7" y="42"/>
                  <a:pt x="7" y="42"/>
                </a:cubicBezTo>
                <a:cubicBezTo>
                  <a:pt x="7" y="41"/>
                  <a:pt x="8" y="41"/>
                  <a:pt x="9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10" y="40"/>
                  <a:pt x="11" y="41"/>
                  <a:pt x="11" y="41"/>
                </a:cubicBezTo>
                <a:cubicBezTo>
                  <a:pt x="12" y="42"/>
                  <a:pt x="12" y="42"/>
                  <a:pt x="13" y="43"/>
                </a:cubicBezTo>
                <a:cubicBezTo>
                  <a:pt x="14" y="44"/>
                  <a:pt x="15" y="46"/>
                  <a:pt x="16" y="47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8"/>
                  <a:pt x="17" y="47"/>
                </a:cubicBezTo>
                <a:cubicBezTo>
                  <a:pt x="17" y="44"/>
                  <a:pt x="17" y="40"/>
                  <a:pt x="18" y="33"/>
                </a:cubicBezTo>
                <a:cubicBezTo>
                  <a:pt x="19" y="26"/>
                  <a:pt x="20" y="22"/>
                  <a:pt x="22" y="20"/>
                </a:cubicBezTo>
                <a:cubicBezTo>
                  <a:pt x="24" y="17"/>
                  <a:pt x="27" y="16"/>
                  <a:pt x="31" y="15"/>
                </a:cubicBezTo>
                <a:cubicBezTo>
                  <a:pt x="34" y="13"/>
                  <a:pt x="37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42" y="13"/>
                  <a:pt x="44" y="14"/>
                  <a:pt x="46" y="15"/>
                </a:cubicBezTo>
                <a:cubicBezTo>
                  <a:pt x="47" y="15"/>
                  <a:pt x="48" y="15"/>
                  <a:pt x="50" y="15"/>
                </a:cubicBezTo>
                <a:cubicBezTo>
                  <a:pt x="52" y="15"/>
                  <a:pt x="54" y="15"/>
                  <a:pt x="55" y="15"/>
                </a:cubicBezTo>
                <a:cubicBezTo>
                  <a:pt x="56" y="15"/>
                  <a:pt x="57" y="16"/>
                  <a:pt x="58" y="16"/>
                </a:cubicBezTo>
                <a:cubicBezTo>
                  <a:pt x="58" y="16"/>
                  <a:pt x="58" y="16"/>
                  <a:pt x="58" y="16"/>
                </a:cubicBezTo>
                <a:cubicBezTo>
                  <a:pt x="58" y="16"/>
                  <a:pt x="58" y="16"/>
                  <a:pt x="58" y="16"/>
                </a:cubicBezTo>
                <a:cubicBezTo>
                  <a:pt x="59" y="16"/>
                  <a:pt x="59" y="17"/>
                  <a:pt x="60" y="18"/>
                </a:cubicBezTo>
                <a:cubicBezTo>
                  <a:pt x="60" y="18"/>
                  <a:pt x="60" y="18"/>
                  <a:pt x="60" y="18"/>
                </a:cubicBezTo>
                <a:cubicBezTo>
                  <a:pt x="60" y="18"/>
                  <a:pt x="60" y="18"/>
                  <a:pt x="60" y="18"/>
                </a:cubicBezTo>
                <a:cubicBezTo>
                  <a:pt x="61" y="19"/>
                  <a:pt x="62" y="21"/>
                  <a:pt x="62" y="22"/>
                </a:cubicBezTo>
                <a:cubicBezTo>
                  <a:pt x="64" y="25"/>
                  <a:pt x="65" y="28"/>
                  <a:pt x="65" y="29"/>
                </a:cubicBezTo>
                <a:cubicBezTo>
                  <a:pt x="66" y="28"/>
                  <a:pt x="66" y="28"/>
                  <a:pt x="66" y="28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5" y="30"/>
                  <a:pt x="65" y="30"/>
                  <a:pt x="66" y="30"/>
                </a:cubicBezTo>
                <a:cubicBezTo>
                  <a:pt x="66" y="31"/>
                  <a:pt x="66" y="31"/>
                  <a:pt x="66" y="32"/>
                </a:cubicBezTo>
                <a:cubicBezTo>
                  <a:pt x="66" y="34"/>
                  <a:pt x="66" y="36"/>
                  <a:pt x="66" y="38"/>
                </a:cubicBezTo>
                <a:cubicBezTo>
                  <a:pt x="66" y="42"/>
                  <a:pt x="66" y="46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6"/>
                  <a:pt x="65" y="45"/>
                </a:cubicBezTo>
                <a:cubicBezTo>
                  <a:pt x="65" y="43"/>
                  <a:pt x="66" y="40"/>
                  <a:pt x="66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66" y="32"/>
                  <a:pt x="66" y="31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28"/>
                  <a:pt x="66" y="26"/>
                  <a:pt x="65" y="25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5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3"/>
                  <a:pt x="65" y="21"/>
                  <a:pt x="64" y="19"/>
                </a:cubicBezTo>
                <a:cubicBezTo>
                  <a:pt x="64" y="17"/>
                  <a:pt x="63" y="15"/>
                  <a:pt x="61" y="14"/>
                </a:cubicBezTo>
                <a:cubicBezTo>
                  <a:pt x="61" y="14"/>
                  <a:pt x="61" y="14"/>
                  <a:pt x="61" y="14"/>
                </a:cubicBezTo>
                <a:cubicBezTo>
                  <a:pt x="60" y="13"/>
                  <a:pt x="60" y="10"/>
                  <a:pt x="58" y="8"/>
                </a:cubicBezTo>
                <a:cubicBezTo>
                  <a:pt x="56" y="5"/>
                  <a:pt x="53" y="3"/>
                  <a:pt x="49" y="2"/>
                </a:cubicBezTo>
                <a:cubicBezTo>
                  <a:pt x="48" y="2"/>
                  <a:pt x="47" y="2"/>
                  <a:pt x="45" y="2"/>
                </a:cubicBezTo>
                <a:cubicBezTo>
                  <a:pt x="45" y="3"/>
                  <a:pt x="45" y="3"/>
                  <a:pt x="45" y="3"/>
                </a:cubicBezTo>
                <a:cubicBezTo>
                  <a:pt x="46" y="2"/>
                  <a:pt x="46" y="2"/>
                  <a:pt x="46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0" y="2"/>
                  <a:pt x="35" y="3"/>
                  <a:pt x="32" y="4"/>
                </a:cubicBezTo>
                <a:cubicBezTo>
                  <a:pt x="32" y="5"/>
                  <a:pt x="32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27" y="6"/>
                  <a:pt x="23" y="7"/>
                </a:cubicBezTo>
                <a:cubicBezTo>
                  <a:pt x="20" y="9"/>
                  <a:pt x="16" y="11"/>
                  <a:pt x="13" y="14"/>
                </a:cubicBezTo>
                <a:cubicBezTo>
                  <a:pt x="12" y="16"/>
                  <a:pt x="11" y="18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7" y="24"/>
                  <a:pt x="4" y="26"/>
                  <a:pt x="3" y="27"/>
                </a:cubicBezTo>
                <a:cubicBezTo>
                  <a:pt x="3" y="27"/>
                  <a:pt x="3" y="27"/>
                  <a:pt x="3" y="27"/>
                </a:cubicBezTo>
                <a:cubicBezTo>
                  <a:pt x="3" y="27"/>
                  <a:pt x="3" y="27"/>
                  <a:pt x="3" y="27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30"/>
                  <a:pt x="4" y="32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7"/>
                  <a:pt x="6" y="37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8"/>
                  <a:pt x="6" y="39"/>
                  <a:pt x="7" y="40"/>
                </a:cubicBezTo>
                <a:cubicBezTo>
                  <a:pt x="7" y="41"/>
                  <a:pt x="8" y="44"/>
                  <a:pt x="8" y="46"/>
                </a:cubicBezTo>
                <a:cubicBezTo>
                  <a:pt x="8" y="46"/>
                  <a:pt x="8" y="47"/>
                  <a:pt x="8" y="47"/>
                </a:cubicBezTo>
                <a:cubicBezTo>
                  <a:pt x="7" y="50"/>
                  <a:pt x="7" y="52"/>
                  <a:pt x="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3"/>
                  <a:pt x="7" y="53"/>
                  <a:pt x="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7" y="55"/>
                  <a:pt x="7" y="55"/>
                  <a:pt x="7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8" y="56"/>
                  <a:pt x="8" y="56"/>
                  <a:pt x="8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8" y="57"/>
                  <a:pt x="8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60"/>
                  <a:pt x="9" y="60"/>
                  <a:pt x="10" y="61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1"/>
                  <a:pt x="10" y="61"/>
                  <a:pt x="10" y="61"/>
                </a:cubicBezTo>
                <a:cubicBezTo>
                  <a:pt x="10" y="61"/>
                  <a:pt x="10" y="62"/>
                  <a:pt x="11" y="62"/>
                </a:cubicBezTo>
                <a:cubicBezTo>
                  <a:pt x="11" y="63"/>
                  <a:pt x="12" y="64"/>
                  <a:pt x="14" y="64"/>
                </a:cubicBezTo>
                <a:cubicBezTo>
                  <a:pt x="14" y="64"/>
                  <a:pt x="14" y="64"/>
                  <a:pt x="14" y="65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6" y="69"/>
                  <a:pt x="16" y="69"/>
                  <a:pt x="16" y="69"/>
                </a:cubicBezTo>
                <a:cubicBezTo>
                  <a:pt x="15" y="70"/>
                  <a:pt x="15" y="70"/>
                  <a:pt x="15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0"/>
                  <a:pt x="16" y="71"/>
                  <a:pt x="15" y="71"/>
                </a:cubicBezTo>
                <a:cubicBezTo>
                  <a:pt x="15" y="71"/>
                  <a:pt x="15" y="71"/>
                  <a:pt x="15" y="71"/>
                </a:cubicBezTo>
                <a:cubicBezTo>
                  <a:pt x="15" y="71"/>
                  <a:pt x="14" y="70"/>
                  <a:pt x="14" y="70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66"/>
                  <a:pt x="13" y="66"/>
                  <a:pt x="13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0" y="65"/>
                  <a:pt x="9" y="63"/>
                  <a:pt x="8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7" y="61"/>
                  <a:pt x="7" y="61"/>
                  <a:pt x="7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7" y="60"/>
                  <a:pt x="7" y="59"/>
                  <a:pt x="6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58"/>
                  <a:pt x="6" y="57"/>
                  <a:pt x="6" y="56"/>
                </a:cubicBezTo>
                <a:cubicBezTo>
                  <a:pt x="6" y="55"/>
                  <a:pt x="6" y="55"/>
                  <a:pt x="6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55"/>
                  <a:pt x="6" y="55"/>
                  <a:pt x="6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6" y="54"/>
                  <a:pt x="5" y="53"/>
                  <a:pt x="5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2"/>
                  <a:pt x="6" y="50"/>
                  <a:pt x="6" y="47"/>
                </a:cubicBezTo>
                <a:cubicBezTo>
                  <a:pt x="6" y="47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6" y="43"/>
                  <a:pt x="5" y="40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37"/>
                  <a:pt x="4" y="37"/>
                  <a:pt x="4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7"/>
                  <a:pt x="4" y="37"/>
                  <a:pt x="4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4" y="35"/>
                  <a:pt x="3" y="35"/>
                </a:cubicBezTo>
                <a:cubicBezTo>
                  <a:pt x="3" y="35"/>
                  <a:pt x="3" y="34"/>
                  <a:pt x="3" y="33"/>
                </a:cubicBezTo>
                <a:cubicBezTo>
                  <a:pt x="2" y="32"/>
                  <a:pt x="2" y="30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8"/>
                </a:cubicBezTo>
                <a:cubicBezTo>
                  <a:pt x="1" y="28"/>
                  <a:pt x="1" y="27"/>
                  <a:pt x="2" y="26"/>
                </a:cubicBezTo>
                <a:cubicBezTo>
                  <a:pt x="2" y="26"/>
                  <a:pt x="3" y="25"/>
                  <a:pt x="4" y="24"/>
                </a:cubicBezTo>
                <a:cubicBezTo>
                  <a:pt x="5" y="23"/>
                  <a:pt x="7" y="22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17"/>
                  <a:pt x="10" y="15"/>
                  <a:pt x="12" y="13"/>
                </a:cubicBezTo>
                <a:cubicBezTo>
                  <a:pt x="14" y="11"/>
                  <a:pt x="16" y="9"/>
                  <a:pt x="19" y="8"/>
                </a:cubicBezTo>
                <a:cubicBezTo>
                  <a:pt x="24" y="5"/>
                  <a:pt x="29" y="4"/>
                  <a:pt x="30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4"/>
                  <a:pt x="30" y="4"/>
                  <a:pt x="30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4"/>
                  <a:pt x="29" y="4"/>
                  <a:pt x="29" y="4"/>
                </a:cubicBezTo>
                <a:cubicBezTo>
                  <a:pt x="30" y="4"/>
                  <a:pt x="30" y="4"/>
                  <a:pt x="30" y="4"/>
                </a:cubicBezTo>
                <a:cubicBezTo>
                  <a:pt x="30" y="4"/>
                  <a:pt x="30" y="4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1" y="3"/>
                  <a:pt x="31" y="3"/>
                  <a:pt x="32" y="3"/>
                </a:cubicBezTo>
                <a:cubicBezTo>
                  <a:pt x="32" y="3"/>
                  <a:pt x="34" y="2"/>
                  <a:pt x="35" y="2"/>
                </a:cubicBezTo>
                <a:cubicBezTo>
                  <a:pt x="38" y="1"/>
                  <a:pt x="42" y="1"/>
                  <a:pt x="45" y="1"/>
                </a:cubicBezTo>
                <a:cubicBezTo>
                  <a:pt x="47" y="1"/>
                  <a:pt x="48" y="1"/>
                  <a:pt x="49" y="1"/>
                </a:cubicBezTo>
                <a:cubicBezTo>
                  <a:pt x="54" y="1"/>
                  <a:pt x="57" y="4"/>
                  <a:pt x="59" y="7"/>
                </a:cubicBezTo>
                <a:cubicBezTo>
                  <a:pt x="61" y="9"/>
                  <a:pt x="62" y="12"/>
                  <a:pt x="62" y="14"/>
                </a:cubicBezTo>
                <a:cubicBezTo>
                  <a:pt x="63" y="13"/>
                  <a:pt x="63" y="13"/>
                  <a:pt x="63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4" y="14"/>
                  <a:pt x="65" y="16"/>
                  <a:pt x="66" y="18"/>
                </a:cubicBezTo>
                <a:cubicBezTo>
                  <a:pt x="67" y="21"/>
                  <a:pt x="67" y="23"/>
                  <a:pt x="67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24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4"/>
                  <a:pt x="67" y="24"/>
                  <a:pt x="67" y="24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6"/>
                  <a:pt x="68" y="28"/>
                  <a:pt x="68" y="30"/>
                </a:cubicBezTo>
                <a:cubicBezTo>
                  <a:pt x="68" y="31"/>
                  <a:pt x="68" y="33"/>
                  <a:pt x="67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42"/>
                  <a:pt x="67" y="45"/>
                  <a:pt x="66" y="47"/>
                </a:cubicBezTo>
                <a:cubicBezTo>
                  <a:pt x="67" y="47"/>
                  <a:pt x="67" y="47"/>
                  <a:pt x="67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9"/>
                  <a:pt x="65" y="49"/>
                  <a:pt x="65" y="49"/>
                </a:cubicBezTo>
                <a:cubicBezTo>
                  <a:pt x="65" y="49"/>
                  <a:pt x="64" y="49"/>
                  <a:pt x="64" y="48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8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6"/>
                  <a:pt x="64" y="46"/>
                  <a:pt x="64" y="46"/>
                </a:cubicBezTo>
                <a:cubicBezTo>
                  <a:pt x="64" y="46"/>
                  <a:pt x="64" y="45"/>
                  <a:pt x="64" y="44"/>
                </a:cubicBezTo>
                <a:cubicBezTo>
                  <a:pt x="64" y="42"/>
                  <a:pt x="64" y="40"/>
                  <a:pt x="64" y="38"/>
                </a:cubicBezTo>
                <a:cubicBezTo>
                  <a:pt x="64" y="36"/>
                  <a:pt x="64" y="34"/>
                  <a:pt x="64" y="32"/>
                </a:cubicBezTo>
                <a:cubicBezTo>
                  <a:pt x="64" y="31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3" y="28"/>
                  <a:pt x="63" y="28"/>
                </a:cubicBezTo>
                <a:cubicBezTo>
                  <a:pt x="63" y="27"/>
                  <a:pt x="62" y="26"/>
                  <a:pt x="62" y="24"/>
                </a:cubicBezTo>
                <a:cubicBezTo>
                  <a:pt x="60" y="22"/>
                  <a:pt x="59" y="19"/>
                  <a:pt x="58" y="18"/>
                </a:cubicBezTo>
                <a:cubicBezTo>
                  <a:pt x="58" y="18"/>
                  <a:pt x="58" y="18"/>
                  <a:pt x="58" y="18"/>
                </a:cubicBezTo>
                <a:cubicBezTo>
                  <a:pt x="58" y="18"/>
                  <a:pt x="58" y="18"/>
                  <a:pt x="58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7"/>
                  <a:pt x="56" y="17"/>
                  <a:pt x="55" y="17"/>
                </a:cubicBezTo>
                <a:cubicBezTo>
                  <a:pt x="54" y="17"/>
                  <a:pt x="53" y="17"/>
                  <a:pt x="52" y="17"/>
                </a:cubicBezTo>
                <a:cubicBezTo>
                  <a:pt x="50" y="17"/>
                  <a:pt x="47" y="17"/>
                  <a:pt x="46" y="16"/>
                </a:cubicBezTo>
                <a:cubicBezTo>
                  <a:pt x="44" y="15"/>
                  <a:pt x="42" y="15"/>
                  <a:pt x="39" y="15"/>
                </a:cubicBezTo>
                <a:cubicBezTo>
                  <a:pt x="37" y="15"/>
                  <a:pt x="35" y="15"/>
                  <a:pt x="32" y="16"/>
                </a:cubicBezTo>
                <a:cubicBezTo>
                  <a:pt x="28" y="18"/>
                  <a:pt x="25" y="19"/>
                  <a:pt x="23" y="21"/>
                </a:cubicBezTo>
                <a:cubicBezTo>
                  <a:pt x="21" y="23"/>
                  <a:pt x="20" y="26"/>
                  <a:pt x="20" y="33"/>
                </a:cubicBezTo>
                <a:cubicBezTo>
                  <a:pt x="19" y="42"/>
                  <a:pt x="19" y="47"/>
                  <a:pt x="18" y="49"/>
                </a:cubicBezTo>
                <a:cubicBezTo>
                  <a:pt x="19" y="49"/>
                  <a:pt x="19" y="49"/>
                  <a:pt x="19" y="49"/>
                </a:cubicBezTo>
                <a:cubicBezTo>
                  <a:pt x="18" y="49"/>
                  <a:pt x="18" y="49"/>
                  <a:pt x="18" y="49"/>
                </a:cubicBezTo>
                <a:cubicBezTo>
                  <a:pt x="18" y="49"/>
                  <a:pt x="18" y="50"/>
                  <a:pt x="18" y="50"/>
                </a:cubicBezTo>
                <a:cubicBezTo>
                  <a:pt x="18" y="50"/>
                  <a:pt x="18" y="50"/>
                  <a:pt x="18" y="50"/>
                </a:cubicBezTo>
                <a:cubicBezTo>
                  <a:pt x="18" y="50"/>
                  <a:pt x="18" y="50"/>
                  <a:pt x="18" y="50"/>
                </a:cubicBezTo>
                <a:cubicBezTo>
                  <a:pt x="17" y="50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6" y="51"/>
                  <a:pt x="16" y="50"/>
                  <a:pt x="15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6" y="50"/>
                  <a:pt x="16" y="50"/>
                  <a:pt x="16" y="50"/>
                </a:cubicBezTo>
                <a:cubicBezTo>
                  <a:pt x="15" y="50"/>
                  <a:pt x="15" y="49"/>
                  <a:pt x="15" y="49"/>
                </a:cubicBezTo>
                <a:cubicBezTo>
                  <a:pt x="14" y="48"/>
                  <a:pt x="14" y="48"/>
                  <a:pt x="13" y="47"/>
                </a:cubicBezTo>
                <a:cubicBezTo>
                  <a:pt x="12" y="45"/>
                  <a:pt x="11" y="43"/>
                  <a:pt x="10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2"/>
                  <a:pt x="9" y="42"/>
                  <a:pt x="8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47"/>
                  <a:pt x="9" y="51"/>
                  <a:pt x="11" y="56"/>
                </a:cubicBezTo>
                <a:cubicBezTo>
                  <a:pt x="11" y="59"/>
                  <a:pt x="12" y="60"/>
                  <a:pt x="13" y="61"/>
                </a:cubicBezTo>
                <a:cubicBezTo>
                  <a:pt x="14" y="62"/>
                  <a:pt x="14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6" y="62"/>
                  <a:pt x="16" y="62"/>
                  <a:pt x="16" y="62"/>
                </a:cubicBezTo>
                <a:cubicBezTo>
                  <a:pt x="16" y="63"/>
                  <a:pt x="16" y="63"/>
                  <a:pt x="16" y="63"/>
                </a:cubicBezTo>
                <a:cubicBezTo>
                  <a:pt x="16" y="70"/>
                  <a:pt x="16" y="70"/>
                  <a:pt x="16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70"/>
                  <a:pt x="15" y="70"/>
                  <a:pt x="15" y="70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9"/>
          <p:cNvSpPr/>
          <p:nvPr/>
        </p:nvSpPr>
        <p:spPr>
          <a:xfrm>
            <a:off x="7821616" y="6499231"/>
            <a:ext cx="155575" cy="71437"/>
          </a:xfrm>
          <a:custGeom>
            <a:avLst/>
            <a:gdLst/>
            <a:ahLst/>
            <a:cxnLst/>
            <a:rect l="l" t="t" r="r" b="b"/>
            <a:pathLst>
              <a:path w="31" h="14" extrusionOk="0">
                <a:moveTo>
                  <a:pt x="21" y="2"/>
                </a:move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3"/>
                  <a:pt x="26" y="6"/>
                </a:cubicBezTo>
                <a:cubicBezTo>
                  <a:pt x="27" y="7"/>
                  <a:pt x="28" y="8"/>
                  <a:pt x="29" y="9"/>
                </a:cubicBezTo>
                <a:cubicBezTo>
                  <a:pt x="29" y="9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8" y="11"/>
                  <a:pt x="28" y="11"/>
                  <a:pt x="27" y="11"/>
                </a:cubicBezTo>
                <a:cubicBezTo>
                  <a:pt x="26" y="11"/>
                  <a:pt x="25" y="11"/>
                  <a:pt x="24" y="10"/>
                </a:cubicBezTo>
                <a:cubicBezTo>
                  <a:pt x="23" y="9"/>
                  <a:pt x="23" y="8"/>
                  <a:pt x="22" y="8"/>
                </a:cubicBezTo>
                <a:cubicBezTo>
                  <a:pt x="22" y="8"/>
                  <a:pt x="22" y="8"/>
                  <a:pt x="21" y="7"/>
                </a:cubicBezTo>
                <a:cubicBezTo>
                  <a:pt x="21" y="7"/>
                  <a:pt x="20" y="7"/>
                  <a:pt x="20" y="7"/>
                </a:cubicBezTo>
                <a:cubicBezTo>
                  <a:pt x="20" y="7"/>
                  <a:pt x="20" y="7"/>
                  <a:pt x="19" y="7"/>
                </a:cubicBezTo>
                <a:cubicBezTo>
                  <a:pt x="18" y="7"/>
                  <a:pt x="16" y="8"/>
                  <a:pt x="15" y="9"/>
                </a:cubicBezTo>
                <a:cubicBezTo>
                  <a:pt x="15" y="9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0"/>
                  <a:pt x="11" y="10"/>
                  <a:pt x="9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10"/>
                  <a:pt x="5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3" y="8"/>
                </a:cubicBezTo>
                <a:cubicBezTo>
                  <a:pt x="3" y="8"/>
                  <a:pt x="4" y="7"/>
                  <a:pt x="5" y="6"/>
                </a:cubicBezTo>
                <a:cubicBezTo>
                  <a:pt x="6" y="6"/>
                  <a:pt x="7" y="5"/>
                  <a:pt x="8" y="5"/>
                </a:cubicBezTo>
                <a:cubicBezTo>
                  <a:pt x="9" y="5"/>
                  <a:pt x="10" y="5"/>
                  <a:pt x="11" y="5"/>
                </a:cubicBezTo>
                <a:cubicBezTo>
                  <a:pt x="12" y="5"/>
                  <a:pt x="14" y="4"/>
                  <a:pt x="16" y="3"/>
                </a:cubicBezTo>
                <a:cubicBezTo>
                  <a:pt x="17" y="2"/>
                  <a:pt x="18" y="2"/>
                  <a:pt x="19" y="2"/>
                </a:cubicBezTo>
                <a:cubicBezTo>
                  <a:pt x="19" y="2"/>
                  <a:pt x="20" y="2"/>
                  <a:pt x="20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1" y="0"/>
                  <a:pt x="19" y="0"/>
                </a:cubicBezTo>
                <a:cubicBezTo>
                  <a:pt x="18" y="0"/>
                  <a:pt x="17" y="0"/>
                  <a:pt x="15" y="1"/>
                </a:cubicBezTo>
                <a:cubicBezTo>
                  <a:pt x="13" y="2"/>
                  <a:pt x="12" y="3"/>
                  <a:pt x="11" y="3"/>
                </a:cubicBezTo>
                <a:cubicBezTo>
                  <a:pt x="10" y="3"/>
                  <a:pt x="9" y="3"/>
                  <a:pt x="8" y="3"/>
                </a:cubicBezTo>
                <a:cubicBezTo>
                  <a:pt x="7" y="3"/>
                  <a:pt x="6" y="3"/>
                  <a:pt x="5" y="4"/>
                </a:cubicBezTo>
                <a:cubicBezTo>
                  <a:pt x="4" y="4"/>
                  <a:pt x="3" y="5"/>
                  <a:pt x="2" y="6"/>
                </a:cubicBezTo>
                <a:cubicBezTo>
                  <a:pt x="1" y="7"/>
                  <a:pt x="0" y="8"/>
                  <a:pt x="0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1" y="12"/>
                  <a:pt x="2" y="12"/>
                </a:cubicBezTo>
                <a:cubicBezTo>
                  <a:pt x="3" y="12"/>
                  <a:pt x="3" y="12"/>
                  <a:pt x="4" y="12"/>
                </a:cubicBezTo>
                <a:cubicBezTo>
                  <a:pt x="6" y="12"/>
                  <a:pt x="7" y="12"/>
                  <a:pt x="8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11" y="12"/>
                  <a:pt x="12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12"/>
                  <a:pt x="15" y="12"/>
                  <a:pt x="15" y="12"/>
                </a:cubicBezTo>
                <a:cubicBezTo>
                  <a:pt x="16" y="11"/>
                  <a:pt x="17" y="11"/>
                  <a:pt x="17" y="10"/>
                </a:cubicBezTo>
                <a:cubicBezTo>
                  <a:pt x="18" y="10"/>
                  <a:pt x="19" y="9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1" y="10"/>
                  <a:pt x="21" y="10"/>
                </a:cubicBezTo>
                <a:cubicBezTo>
                  <a:pt x="21" y="10"/>
                  <a:pt x="22" y="11"/>
                  <a:pt x="23" y="12"/>
                </a:cubicBezTo>
                <a:cubicBezTo>
                  <a:pt x="24" y="13"/>
                  <a:pt x="25" y="14"/>
                  <a:pt x="27" y="14"/>
                </a:cubicBezTo>
                <a:cubicBezTo>
                  <a:pt x="29" y="14"/>
                  <a:pt x="30" y="12"/>
                  <a:pt x="30" y="12"/>
                </a:cubicBezTo>
                <a:cubicBezTo>
                  <a:pt x="31" y="11"/>
                  <a:pt x="31" y="11"/>
                  <a:pt x="31" y="10"/>
                </a:cubicBezTo>
                <a:cubicBezTo>
                  <a:pt x="31" y="9"/>
                  <a:pt x="31" y="8"/>
                  <a:pt x="30" y="8"/>
                </a:cubicBezTo>
                <a:cubicBezTo>
                  <a:pt x="30" y="7"/>
                  <a:pt x="29" y="6"/>
                  <a:pt x="28" y="4"/>
                </a:cubicBezTo>
                <a:cubicBezTo>
                  <a:pt x="25" y="1"/>
                  <a:pt x="23" y="0"/>
                  <a:pt x="22" y="0"/>
                </a:cubicBezTo>
                <a:cubicBezTo>
                  <a:pt x="21" y="0"/>
                  <a:pt x="21" y="1"/>
                  <a:pt x="21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1"/>
                  <a:pt x="22" y="1"/>
                  <a:pt x="22" y="1"/>
                </a:cubicBezTo>
                <a:lnTo>
                  <a:pt x="21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9"/>
          <p:cNvSpPr/>
          <p:nvPr/>
        </p:nvSpPr>
        <p:spPr>
          <a:xfrm>
            <a:off x="7821613" y="6499231"/>
            <a:ext cx="160339" cy="71437"/>
          </a:xfrm>
          <a:custGeom>
            <a:avLst/>
            <a:gdLst/>
            <a:ahLst/>
            <a:cxnLst/>
            <a:rect l="l" t="t" r="r" b="b"/>
            <a:pathLst>
              <a:path w="32" h="14" extrusionOk="0">
                <a:moveTo>
                  <a:pt x="21" y="2"/>
                </a:move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3" y="3"/>
                  <a:pt x="26" y="6"/>
                </a:cubicBezTo>
                <a:cubicBezTo>
                  <a:pt x="27" y="7"/>
                  <a:pt x="28" y="8"/>
                  <a:pt x="28" y="9"/>
                </a:cubicBezTo>
                <a:cubicBezTo>
                  <a:pt x="29" y="9"/>
                  <a:pt x="29" y="9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8" y="10"/>
                  <a:pt x="27" y="11"/>
                  <a:pt x="27" y="11"/>
                </a:cubicBezTo>
                <a:cubicBezTo>
                  <a:pt x="27" y="11"/>
                  <a:pt x="27" y="11"/>
                  <a:pt x="27" y="11"/>
                </a:cubicBezTo>
                <a:cubicBezTo>
                  <a:pt x="26" y="11"/>
                  <a:pt x="25" y="11"/>
                  <a:pt x="24" y="10"/>
                </a:cubicBezTo>
                <a:cubicBezTo>
                  <a:pt x="23" y="9"/>
                  <a:pt x="23" y="8"/>
                  <a:pt x="22" y="8"/>
                </a:cubicBezTo>
                <a:cubicBezTo>
                  <a:pt x="22" y="7"/>
                  <a:pt x="22" y="7"/>
                  <a:pt x="21" y="7"/>
                </a:cubicBezTo>
                <a:cubicBezTo>
                  <a:pt x="21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8" y="7"/>
                  <a:pt x="16" y="8"/>
                  <a:pt x="15" y="9"/>
                </a:cubicBezTo>
                <a:cubicBezTo>
                  <a:pt x="15" y="9"/>
                  <a:pt x="14" y="9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0"/>
                  <a:pt x="11" y="10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7" y="9"/>
                  <a:pt x="5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4" y="8"/>
                  <a:pt x="5" y="7"/>
                  <a:pt x="6" y="7"/>
                </a:cubicBezTo>
                <a:cubicBezTo>
                  <a:pt x="6" y="6"/>
                  <a:pt x="7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10" y="6"/>
                  <a:pt x="11" y="5"/>
                </a:cubicBezTo>
                <a:cubicBezTo>
                  <a:pt x="12" y="5"/>
                  <a:pt x="14" y="4"/>
                  <a:pt x="16" y="3"/>
                </a:cubicBezTo>
                <a:cubicBezTo>
                  <a:pt x="17" y="3"/>
                  <a:pt x="18" y="3"/>
                  <a:pt x="19" y="3"/>
                </a:cubicBezTo>
                <a:cubicBezTo>
                  <a:pt x="19" y="3"/>
                  <a:pt x="20" y="3"/>
                  <a:pt x="20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1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7" y="0"/>
                  <a:pt x="15" y="1"/>
                </a:cubicBezTo>
                <a:cubicBezTo>
                  <a:pt x="13" y="2"/>
                  <a:pt x="12" y="2"/>
                  <a:pt x="10" y="3"/>
                </a:cubicBezTo>
                <a:cubicBezTo>
                  <a:pt x="9" y="3"/>
                  <a:pt x="9" y="3"/>
                  <a:pt x="8" y="3"/>
                </a:cubicBezTo>
                <a:cubicBezTo>
                  <a:pt x="7" y="3"/>
                  <a:pt x="6" y="3"/>
                  <a:pt x="5" y="4"/>
                </a:cubicBezTo>
                <a:cubicBezTo>
                  <a:pt x="4" y="4"/>
                  <a:pt x="3" y="5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1" y="7"/>
                  <a:pt x="0" y="8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1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3" y="12"/>
                  <a:pt x="4" y="12"/>
                </a:cubicBezTo>
                <a:cubicBezTo>
                  <a:pt x="6" y="12"/>
                  <a:pt x="7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2"/>
                  <a:pt x="12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4" y="13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2"/>
                  <a:pt x="17" y="11"/>
                  <a:pt x="18" y="11"/>
                </a:cubicBezTo>
                <a:cubicBezTo>
                  <a:pt x="18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0"/>
                  <a:pt x="22" y="11"/>
                  <a:pt x="23" y="12"/>
                </a:cubicBezTo>
                <a:cubicBezTo>
                  <a:pt x="24" y="13"/>
                  <a:pt x="25" y="14"/>
                  <a:pt x="27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9" y="14"/>
                  <a:pt x="30" y="13"/>
                  <a:pt x="31" y="12"/>
                </a:cubicBezTo>
                <a:cubicBezTo>
                  <a:pt x="31" y="12"/>
                  <a:pt x="32" y="11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9"/>
                  <a:pt x="31" y="8"/>
                  <a:pt x="31" y="7"/>
                </a:cubicBezTo>
                <a:cubicBezTo>
                  <a:pt x="30" y="6"/>
                  <a:pt x="29" y="5"/>
                  <a:pt x="28" y="4"/>
                </a:cubicBezTo>
                <a:cubicBezTo>
                  <a:pt x="25" y="1"/>
                  <a:pt x="23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1"/>
                  <a:pt x="22" y="1"/>
                  <a:pt x="22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1"/>
                  <a:pt x="24" y="1"/>
                  <a:pt x="27" y="4"/>
                </a:cubicBezTo>
                <a:cubicBezTo>
                  <a:pt x="29" y="6"/>
                  <a:pt x="30" y="7"/>
                  <a:pt x="30" y="8"/>
                </a:cubicBezTo>
                <a:cubicBezTo>
                  <a:pt x="31" y="9"/>
                  <a:pt x="31" y="9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1"/>
                  <a:pt x="31" y="11"/>
                  <a:pt x="30" y="12"/>
                </a:cubicBezTo>
                <a:cubicBezTo>
                  <a:pt x="30" y="12"/>
                  <a:pt x="28" y="13"/>
                  <a:pt x="27" y="13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3"/>
                  <a:pt x="27" y="13"/>
                  <a:pt x="27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5" y="13"/>
                  <a:pt x="24" y="13"/>
                  <a:pt x="23" y="12"/>
                </a:cubicBezTo>
                <a:cubicBezTo>
                  <a:pt x="22" y="11"/>
                  <a:pt x="21" y="10"/>
                  <a:pt x="21" y="10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8" y="10"/>
                  <a:pt x="17" y="10"/>
                </a:cubicBezTo>
                <a:cubicBezTo>
                  <a:pt x="16" y="10"/>
                  <a:pt x="16" y="11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4" y="12"/>
                  <a:pt x="14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2" y="12"/>
                  <a:pt x="11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7" y="12"/>
                  <a:pt x="6" y="12"/>
                  <a:pt x="4" y="12"/>
                </a:cubicBezTo>
                <a:cubicBezTo>
                  <a:pt x="3" y="12"/>
                  <a:pt x="3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1"/>
                  <a:pt x="1" y="11"/>
                  <a:pt x="1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1" y="7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5"/>
                  <a:pt x="4" y="5"/>
                  <a:pt x="6" y="4"/>
                </a:cubicBezTo>
                <a:cubicBezTo>
                  <a:pt x="6" y="4"/>
                  <a:pt x="7" y="3"/>
                  <a:pt x="8" y="3"/>
                </a:cubicBezTo>
                <a:cubicBezTo>
                  <a:pt x="9" y="3"/>
                  <a:pt x="10" y="3"/>
                  <a:pt x="11" y="3"/>
                </a:cubicBezTo>
                <a:cubicBezTo>
                  <a:pt x="12" y="3"/>
                  <a:pt x="13" y="2"/>
                  <a:pt x="15" y="1"/>
                </a:cubicBezTo>
                <a:cubicBezTo>
                  <a:pt x="17" y="1"/>
                  <a:pt x="18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1" y="0"/>
                  <a:pt x="21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19" y="2"/>
                </a:cubicBezTo>
                <a:cubicBezTo>
                  <a:pt x="18" y="2"/>
                  <a:pt x="17" y="2"/>
                  <a:pt x="16" y="3"/>
                </a:cubicBezTo>
                <a:cubicBezTo>
                  <a:pt x="14" y="4"/>
                  <a:pt x="12" y="4"/>
                  <a:pt x="11" y="5"/>
                </a:cubicBezTo>
                <a:cubicBezTo>
                  <a:pt x="10" y="5"/>
                  <a:pt x="9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7" y="5"/>
                  <a:pt x="6" y="5"/>
                  <a:pt x="5" y="6"/>
                </a:cubicBezTo>
                <a:cubicBezTo>
                  <a:pt x="4" y="7"/>
                  <a:pt x="3" y="7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7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1" y="10"/>
                  <a:pt x="12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6" y="9"/>
                </a:cubicBezTo>
                <a:cubicBezTo>
                  <a:pt x="17" y="8"/>
                  <a:pt x="18" y="8"/>
                  <a:pt x="19" y="8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8"/>
                  <a:pt x="19" y="8"/>
                  <a:pt x="19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1" y="8"/>
                  <a:pt x="21" y="8"/>
                </a:cubicBezTo>
                <a:cubicBezTo>
                  <a:pt x="21" y="8"/>
                  <a:pt x="22" y="8"/>
                  <a:pt x="22" y="8"/>
                </a:cubicBezTo>
                <a:cubicBezTo>
                  <a:pt x="22" y="9"/>
                  <a:pt x="23" y="9"/>
                  <a:pt x="24" y="10"/>
                </a:cubicBezTo>
                <a:cubicBezTo>
                  <a:pt x="25" y="11"/>
                  <a:pt x="26" y="12"/>
                  <a:pt x="27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8" y="12"/>
                  <a:pt x="29" y="11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9"/>
                  <a:pt x="29" y="9"/>
                </a:cubicBezTo>
                <a:cubicBezTo>
                  <a:pt x="28" y="8"/>
                  <a:pt x="27" y="7"/>
                  <a:pt x="26" y="6"/>
                </a:cubicBezTo>
                <a:cubicBezTo>
                  <a:pt x="24" y="3"/>
                  <a:pt x="22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9"/>
          <p:cNvSpPr/>
          <p:nvPr/>
        </p:nvSpPr>
        <p:spPr>
          <a:xfrm>
            <a:off x="7761288" y="6596069"/>
            <a:ext cx="176213" cy="92075"/>
          </a:xfrm>
          <a:custGeom>
            <a:avLst/>
            <a:gdLst/>
            <a:ahLst/>
            <a:cxnLst/>
            <a:rect l="l" t="t" r="r" b="b"/>
            <a:pathLst>
              <a:path w="35" h="18" extrusionOk="0">
                <a:moveTo>
                  <a:pt x="1" y="1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9" y="13"/>
                  <a:pt x="23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7" y="13"/>
                  <a:pt x="29" y="12"/>
                  <a:pt x="31" y="11"/>
                </a:cubicBezTo>
                <a:cubicBezTo>
                  <a:pt x="32" y="10"/>
                  <a:pt x="33" y="8"/>
                  <a:pt x="34" y="7"/>
                </a:cubicBezTo>
                <a:cubicBezTo>
                  <a:pt x="33" y="6"/>
                  <a:pt x="33" y="6"/>
                  <a:pt x="33" y="6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10"/>
                  <a:pt x="33" y="10"/>
                  <a:pt x="33" y="10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0" y="14"/>
                  <a:pt x="24" y="15"/>
                </a:cubicBezTo>
                <a:cubicBezTo>
                  <a:pt x="24" y="15"/>
                  <a:pt x="24" y="16"/>
                  <a:pt x="23" y="16"/>
                </a:cubicBezTo>
                <a:cubicBezTo>
                  <a:pt x="20" y="16"/>
                  <a:pt x="15" y="14"/>
                  <a:pt x="12" y="12"/>
                </a:cubicBezTo>
                <a:cubicBezTo>
                  <a:pt x="10" y="11"/>
                  <a:pt x="8" y="10"/>
                  <a:pt x="7" y="9"/>
                </a:cubicBezTo>
                <a:cubicBezTo>
                  <a:pt x="5" y="9"/>
                  <a:pt x="5" y="8"/>
                  <a:pt x="5" y="8"/>
                </a:cubicBezTo>
                <a:cubicBezTo>
                  <a:pt x="4" y="9"/>
                  <a:pt x="4" y="9"/>
                  <a:pt x="4" y="9"/>
                </a:cubicBezTo>
                <a:cubicBezTo>
                  <a:pt x="5" y="9"/>
                  <a:pt x="5" y="9"/>
                  <a:pt x="5" y="9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0"/>
                  <a:pt x="7" y="12"/>
                  <a:pt x="11" y="14"/>
                </a:cubicBezTo>
                <a:cubicBezTo>
                  <a:pt x="15" y="16"/>
                  <a:pt x="19" y="18"/>
                  <a:pt x="23" y="18"/>
                </a:cubicBezTo>
                <a:cubicBezTo>
                  <a:pt x="24" y="18"/>
                  <a:pt x="24" y="18"/>
                  <a:pt x="25" y="17"/>
                </a:cubicBezTo>
                <a:cubicBezTo>
                  <a:pt x="31" y="16"/>
                  <a:pt x="35" y="10"/>
                  <a:pt x="35" y="10"/>
                </a:cubicBezTo>
                <a:cubicBezTo>
                  <a:pt x="35" y="10"/>
                  <a:pt x="35" y="9"/>
                  <a:pt x="35" y="9"/>
                </a:cubicBezTo>
                <a:cubicBezTo>
                  <a:pt x="34" y="6"/>
                  <a:pt x="34" y="6"/>
                  <a:pt x="34" y="6"/>
                </a:cubicBezTo>
                <a:cubicBezTo>
                  <a:pt x="34" y="5"/>
                  <a:pt x="34" y="5"/>
                  <a:pt x="33" y="5"/>
                </a:cubicBezTo>
                <a:cubicBezTo>
                  <a:pt x="33" y="5"/>
                  <a:pt x="32" y="5"/>
                  <a:pt x="32" y="6"/>
                </a:cubicBezTo>
                <a:cubicBezTo>
                  <a:pt x="32" y="7"/>
                  <a:pt x="31" y="8"/>
                  <a:pt x="29" y="9"/>
                </a:cubicBezTo>
                <a:cubicBezTo>
                  <a:pt x="28" y="10"/>
                  <a:pt x="26" y="12"/>
                  <a:pt x="23" y="13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3"/>
                  <a:pt x="24" y="13"/>
                  <a:pt x="24" y="13"/>
                </a:cubicBezTo>
                <a:cubicBezTo>
                  <a:pt x="17" y="12"/>
                  <a:pt x="12" y="9"/>
                  <a:pt x="8" y="6"/>
                </a:cubicBezTo>
                <a:cubicBezTo>
                  <a:pt x="6" y="5"/>
                  <a:pt x="5" y="3"/>
                  <a:pt x="4" y="2"/>
                </a:cubicBezTo>
                <a:cubicBezTo>
                  <a:pt x="3" y="2"/>
                  <a:pt x="3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1" y="0"/>
                  <a:pt x="1" y="0"/>
                </a:cubicBezTo>
                <a:cubicBezTo>
                  <a:pt x="0" y="1"/>
                  <a:pt x="0" y="1"/>
                  <a:pt x="0" y="2"/>
                </a:cubicBezTo>
                <a:lnTo>
                  <a:pt x="1" y="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19"/>
          <p:cNvSpPr/>
          <p:nvPr/>
        </p:nvSpPr>
        <p:spPr>
          <a:xfrm>
            <a:off x="7761293" y="6596069"/>
            <a:ext cx="180975" cy="92075"/>
          </a:xfrm>
          <a:custGeom>
            <a:avLst/>
            <a:gdLst/>
            <a:ahLst/>
            <a:cxnLst/>
            <a:rect l="l" t="t" r="r" b="b"/>
            <a:pathLst>
              <a:path w="36" h="18" extrusionOk="0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9" y="13"/>
                  <a:pt x="23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7" y="14"/>
                  <a:pt x="29" y="12"/>
                  <a:pt x="31" y="11"/>
                </a:cubicBezTo>
                <a:cubicBezTo>
                  <a:pt x="33" y="10"/>
                  <a:pt x="34" y="8"/>
                  <a:pt x="34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5" y="9"/>
                  <a:pt x="35" y="9"/>
                  <a:pt x="35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8"/>
                  <a:pt x="33" y="8"/>
                  <a:pt x="33" y="8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29" y="14"/>
                  <a:pt x="24" y="15"/>
                </a:cubicBezTo>
                <a:cubicBezTo>
                  <a:pt x="24" y="15"/>
                  <a:pt x="24" y="15"/>
                  <a:pt x="23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0" y="15"/>
                  <a:pt x="16" y="13"/>
                  <a:pt x="12" y="12"/>
                </a:cubicBezTo>
                <a:cubicBezTo>
                  <a:pt x="10" y="11"/>
                  <a:pt x="8" y="10"/>
                  <a:pt x="7" y="9"/>
                </a:cubicBezTo>
                <a:cubicBezTo>
                  <a:pt x="6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9"/>
                  <a:pt x="4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3" y="1"/>
                  <a:pt x="3" y="1"/>
                  <a:pt x="3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6" y="12"/>
                  <a:pt x="10" y="14"/>
                </a:cubicBezTo>
                <a:cubicBezTo>
                  <a:pt x="15" y="16"/>
                  <a:pt x="19" y="18"/>
                  <a:pt x="23" y="18"/>
                </a:cubicBezTo>
                <a:cubicBezTo>
                  <a:pt x="24" y="18"/>
                  <a:pt x="24" y="18"/>
                  <a:pt x="25" y="18"/>
                </a:cubicBezTo>
                <a:cubicBezTo>
                  <a:pt x="28" y="17"/>
                  <a:pt x="31" y="15"/>
                  <a:pt x="33" y="13"/>
                </a:cubicBezTo>
                <a:cubicBezTo>
                  <a:pt x="34" y="12"/>
                  <a:pt x="34" y="12"/>
                  <a:pt x="35" y="11"/>
                </a:cubicBezTo>
                <a:cubicBezTo>
                  <a:pt x="35" y="11"/>
                  <a:pt x="35" y="11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6" y="10"/>
                  <a:pt x="36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4" y="6"/>
                  <a:pt x="34" y="6"/>
                  <a:pt x="34" y="6"/>
                </a:cubicBezTo>
                <a:cubicBezTo>
                  <a:pt x="34" y="5"/>
                  <a:pt x="34" y="5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3" y="5"/>
                  <a:pt x="32" y="5"/>
                  <a:pt x="32" y="6"/>
                </a:cubicBezTo>
                <a:cubicBezTo>
                  <a:pt x="31" y="7"/>
                  <a:pt x="31" y="8"/>
                  <a:pt x="29" y="9"/>
                </a:cubicBezTo>
                <a:cubicBezTo>
                  <a:pt x="28" y="10"/>
                  <a:pt x="26" y="11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4"/>
                  <a:pt x="23" y="14"/>
                  <a:pt x="23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3"/>
                  <a:pt x="24" y="13"/>
                  <a:pt x="24" y="13"/>
                </a:cubicBezTo>
                <a:cubicBezTo>
                  <a:pt x="17" y="12"/>
                  <a:pt x="12" y="9"/>
                  <a:pt x="8" y="6"/>
                </a:cubicBezTo>
                <a:cubicBezTo>
                  <a:pt x="6" y="4"/>
                  <a:pt x="5" y="3"/>
                  <a:pt x="4" y="2"/>
                </a:cubicBezTo>
                <a:cubicBezTo>
                  <a:pt x="3" y="2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3" y="2"/>
                  <a:pt x="3" y="3"/>
                </a:cubicBezTo>
                <a:cubicBezTo>
                  <a:pt x="4" y="4"/>
                  <a:pt x="6" y="5"/>
                  <a:pt x="8" y="6"/>
                </a:cubicBezTo>
                <a:cubicBezTo>
                  <a:pt x="11" y="9"/>
                  <a:pt x="17" y="12"/>
                  <a:pt x="24" y="13"/>
                </a:cubicBezTo>
                <a:cubicBezTo>
                  <a:pt x="24" y="13"/>
                  <a:pt x="24" y="13"/>
                  <a:pt x="24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6" y="12"/>
                  <a:pt x="28" y="11"/>
                  <a:pt x="29" y="9"/>
                </a:cubicBezTo>
                <a:cubicBezTo>
                  <a:pt x="31" y="8"/>
                  <a:pt x="32" y="7"/>
                  <a:pt x="32" y="6"/>
                </a:cubicBezTo>
                <a:cubicBezTo>
                  <a:pt x="33" y="6"/>
                  <a:pt x="33" y="5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4" y="5"/>
                  <a:pt x="34" y="6"/>
                  <a:pt x="34" y="6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4" y="11"/>
                  <a:pt x="31" y="16"/>
                  <a:pt x="25" y="17"/>
                </a:cubicBezTo>
                <a:cubicBezTo>
                  <a:pt x="24" y="17"/>
                  <a:pt x="24" y="17"/>
                  <a:pt x="23" y="17"/>
                </a:cubicBezTo>
                <a:cubicBezTo>
                  <a:pt x="20" y="17"/>
                  <a:pt x="15" y="16"/>
                  <a:pt x="11" y="14"/>
                </a:cubicBezTo>
                <a:cubicBezTo>
                  <a:pt x="7" y="12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9"/>
                  <a:pt x="3" y="9"/>
                  <a:pt x="3" y="9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1"/>
                  <a:pt x="2" y="1"/>
                  <a:pt x="2" y="1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5" y="9"/>
                  <a:pt x="6" y="10"/>
                </a:cubicBezTo>
                <a:cubicBezTo>
                  <a:pt x="8" y="10"/>
                  <a:pt x="9" y="11"/>
                  <a:pt x="11" y="12"/>
                </a:cubicBezTo>
                <a:cubicBezTo>
                  <a:pt x="15" y="14"/>
                  <a:pt x="20" y="16"/>
                  <a:pt x="23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4" y="16"/>
                  <a:pt x="24" y="16"/>
                  <a:pt x="25" y="16"/>
                </a:cubicBezTo>
                <a:cubicBezTo>
                  <a:pt x="30" y="14"/>
                  <a:pt x="33" y="10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7"/>
                  <a:pt x="32" y="7"/>
                  <a:pt x="32" y="7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33" y="8"/>
                  <a:pt x="32" y="9"/>
                  <a:pt x="30" y="11"/>
                </a:cubicBezTo>
                <a:cubicBezTo>
                  <a:pt x="29" y="12"/>
                  <a:pt x="27" y="13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5"/>
                  <a:pt x="23" y="15"/>
                </a:cubicBezTo>
                <a:cubicBezTo>
                  <a:pt x="16" y="14"/>
                  <a:pt x="11" y="11"/>
                  <a:pt x="7" y="8"/>
                </a:cubicBezTo>
                <a:cubicBezTo>
                  <a:pt x="5" y="6"/>
                  <a:pt x="3" y="5"/>
                  <a:pt x="2" y="4"/>
                </a:cubicBezTo>
                <a:cubicBezTo>
                  <a:pt x="2" y="3"/>
                  <a:pt x="1" y="3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3" y="1"/>
                  <a:pt x="3" y="1"/>
                  <a:pt x="3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9"/>
          <p:cNvSpPr/>
          <p:nvPr/>
        </p:nvSpPr>
        <p:spPr>
          <a:xfrm>
            <a:off x="7821616" y="6683375"/>
            <a:ext cx="46039" cy="25400"/>
          </a:xfrm>
          <a:custGeom>
            <a:avLst/>
            <a:gdLst/>
            <a:ahLst/>
            <a:cxnLst/>
            <a:rect l="l" t="t" r="r" b="b"/>
            <a:pathLst>
              <a:path w="9" h="5" extrusionOk="0">
                <a:moveTo>
                  <a:pt x="1" y="2"/>
                </a:moveTo>
                <a:cubicBezTo>
                  <a:pt x="7" y="5"/>
                  <a:pt x="7" y="5"/>
                  <a:pt x="7" y="5"/>
                </a:cubicBezTo>
                <a:cubicBezTo>
                  <a:pt x="8" y="5"/>
                  <a:pt x="8" y="5"/>
                  <a:pt x="9" y="5"/>
                </a:cubicBezTo>
                <a:cubicBezTo>
                  <a:pt x="9" y="4"/>
                  <a:pt x="9" y="3"/>
                  <a:pt x="8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9"/>
          <p:cNvSpPr/>
          <p:nvPr/>
        </p:nvSpPr>
        <p:spPr>
          <a:xfrm>
            <a:off x="7821616" y="6678613"/>
            <a:ext cx="46039" cy="36512"/>
          </a:xfrm>
          <a:custGeom>
            <a:avLst/>
            <a:gdLst/>
            <a:ahLst/>
            <a:cxnLst/>
            <a:rect l="l" t="t" r="r" b="b"/>
            <a:pathLst>
              <a:path w="9" h="7" extrusionOk="0">
                <a:moveTo>
                  <a:pt x="1" y="3"/>
                </a:moveTo>
                <a:cubicBezTo>
                  <a:pt x="7" y="6"/>
                  <a:pt x="7" y="6"/>
                  <a:pt x="7" y="6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9" y="6"/>
                  <a:pt x="9" y="6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9" y="4"/>
                  <a:pt x="8" y="4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9" y="5"/>
                  <a:pt x="9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6"/>
                  <a:pt x="8" y="6"/>
                  <a:pt x="8" y="6"/>
                </a:cubicBezTo>
                <a:cubicBezTo>
                  <a:pt x="7" y="6"/>
                  <a:pt x="7" y="6"/>
                  <a:pt x="7" y="6"/>
                </a:cubicBezTo>
                <a:cubicBezTo>
                  <a:pt x="1" y="3"/>
                  <a:pt x="1" y="3"/>
                  <a:pt x="1" y="3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19"/>
          <p:cNvSpPr/>
          <p:nvPr/>
        </p:nvSpPr>
        <p:spPr>
          <a:xfrm>
            <a:off x="7826379" y="6683375"/>
            <a:ext cx="36513" cy="31750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5" y="0"/>
                </a:moveTo>
                <a:cubicBezTo>
                  <a:pt x="1" y="4"/>
                  <a:pt x="1" y="4"/>
                  <a:pt x="1" y="4"/>
                </a:cubicBezTo>
                <a:cubicBezTo>
                  <a:pt x="0" y="5"/>
                  <a:pt x="1" y="5"/>
                  <a:pt x="1" y="6"/>
                </a:cubicBezTo>
                <a:cubicBezTo>
                  <a:pt x="1" y="6"/>
                  <a:pt x="2" y="6"/>
                  <a:pt x="3" y="6"/>
                </a:cubicBezTo>
                <a:cubicBezTo>
                  <a:pt x="6" y="2"/>
                  <a:pt x="6" y="2"/>
                  <a:pt x="6" y="2"/>
                </a:cubicBezTo>
                <a:cubicBezTo>
                  <a:pt x="7" y="1"/>
                  <a:pt x="7" y="0"/>
                  <a:pt x="6" y="0"/>
                </a:cubicBezTo>
                <a:cubicBezTo>
                  <a:pt x="6" y="0"/>
                  <a:pt x="5" y="0"/>
                  <a:pt x="5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9"/>
          <p:cNvSpPr/>
          <p:nvPr/>
        </p:nvSpPr>
        <p:spPr>
          <a:xfrm>
            <a:off x="7826379" y="6678613"/>
            <a:ext cx="36513" cy="36512"/>
          </a:xfrm>
          <a:custGeom>
            <a:avLst/>
            <a:gdLst/>
            <a:ahLst/>
            <a:cxnLst/>
            <a:rect l="l" t="t" r="r" b="b"/>
            <a:pathLst>
              <a:path w="7" h="7" extrusionOk="0">
                <a:moveTo>
                  <a:pt x="5" y="1"/>
                </a:move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7"/>
                  <a:pt x="1" y="7"/>
                </a:cubicBezTo>
                <a:cubicBezTo>
                  <a:pt x="1" y="7"/>
                  <a:pt x="1" y="7"/>
                  <a:pt x="2" y="7"/>
                </a:cubicBezTo>
                <a:cubicBezTo>
                  <a:pt x="2" y="7"/>
                  <a:pt x="2" y="7"/>
                  <a:pt x="3" y="7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2"/>
                  <a:pt x="7" y="2"/>
                </a:cubicBezTo>
                <a:cubicBezTo>
                  <a:pt x="7" y="2"/>
                  <a:pt x="7" y="1"/>
                  <a:pt x="7" y="1"/>
                </a:cubicBezTo>
                <a:cubicBezTo>
                  <a:pt x="6" y="1"/>
                  <a:pt x="6" y="0"/>
                  <a:pt x="6" y="0"/>
                </a:cubicBezTo>
                <a:cubicBezTo>
                  <a:pt x="5" y="0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6"/>
                  <a:pt x="1" y="6"/>
                  <a:pt x="1" y="6"/>
                </a:cubicBezTo>
                <a:cubicBezTo>
                  <a:pt x="1" y="5"/>
                  <a:pt x="1" y="5"/>
                  <a:pt x="1" y="5"/>
                </a:cubicBezTo>
                <a:cubicBezTo>
                  <a:pt x="5" y="1"/>
                  <a:pt x="5" y="1"/>
                  <a:pt x="5" y="1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9"/>
          <p:cNvSpPr/>
          <p:nvPr/>
        </p:nvSpPr>
        <p:spPr>
          <a:xfrm>
            <a:off x="7832725" y="6715125"/>
            <a:ext cx="44451" cy="30162"/>
          </a:xfrm>
          <a:custGeom>
            <a:avLst/>
            <a:gdLst/>
            <a:ahLst/>
            <a:cxnLst/>
            <a:rect l="l" t="t" r="r" b="b"/>
            <a:pathLst>
              <a:path w="9" h="6" extrusionOk="0">
                <a:moveTo>
                  <a:pt x="1" y="2"/>
                </a:moveTo>
                <a:cubicBezTo>
                  <a:pt x="7" y="5"/>
                  <a:pt x="7" y="5"/>
                  <a:pt x="7" y="5"/>
                </a:cubicBezTo>
                <a:cubicBezTo>
                  <a:pt x="8" y="6"/>
                  <a:pt x="9" y="5"/>
                  <a:pt x="9" y="5"/>
                </a:cubicBezTo>
                <a:cubicBezTo>
                  <a:pt x="9" y="4"/>
                  <a:pt x="9" y="4"/>
                  <a:pt x="8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0" y="1"/>
                </a:cubicBezTo>
                <a:cubicBezTo>
                  <a:pt x="0" y="1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19"/>
          <p:cNvSpPr/>
          <p:nvPr/>
        </p:nvSpPr>
        <p:spPr>
          <a:xfrm>
            <a:off x="7832725" y="6715125"/>
            <a:ext cx="44451" cy="30162"/>
          </a:xfrm>
          <a:custGeom>
            <a:avLst/>
            <a:gdLst/>
            <a:ahLst/>
            <a:cxnLst/>
            <a:rect l="l" t="t" r="r" b="b"/>
            <a:pathLst>
              <a:path w="9" h="6" extrusionOk="0">
                <a:moveTo>
                  <a:pt x="1" y="2"/>
                </a:moveTo>
                <a:cubicBezTo>
                  <a:pt x="7" y="6"/>
                  <a:pt x="7" y="6"/>
                  <a:pt x="7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9" y="5"/>
                  <a:pt x="9" y="5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3"/>
                  <a:pt x="8" y="3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9" y="4"/>
                  <a:pt x="9" y="4"/>
                </a:cubicBezTo>
                <a:cubicBezTo>
                  <a:pt x="9" y="5"/>
                  <a:pt x="9" y="5"/>
                  <a:pt x="9" y="5"/>
                </a:cubicBezTo>
                <a:cubicBezTo>
                  <a:pt x="8" y="5"/>
                  <a:pt x="8" y="5"/>
                  <a:pt x="8" y="5"/>
                </a:cubicBezTo>
                <a:cubicBezTo>
                  <a:pt x="7" y="5"/>
                  <a:pt x="7" y="5"/>
                  <a:pt x="7" y="5"/>
                </a:cubicBezTo>
                <a:cubicBezTo>
                  <a:pt x="1" y="2"/>
                  <a:pt x="1" y="2"/>
                  <a:pt x="1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19"/>
          <p:cNvSpPr/>
          <p:nvPr/>
        </p:nvSpPr>
        <p:spPr>
          <a:xfrm>
            <a:off x="7842253" y="6715131"/>
            <a:ext cx="30163" cy="34925"/>
          </a:xfrm>
          <a:custGeom>
            <a:avLst/>
            <a:gdLst/>
            <a:ahLst/>
            <a:cxnLst/>
            <a:rect l="l" t="t" r="r" b="b"/>
            <a:pathLst>
              <a:path w="6" h="7" extrusionOk="0">
                <a:moveTo>
                  <a:pt x="4" y="0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6"/>
                  <a:pt x="0" y="6"/>
                </a:cubicBezTo>
                <a:cubicBezTo>
                  <a:pt x="0" y="7"/>
                  <a:pt x="1" y="6"/>
                  <a:pt x="2" y="6"/>
                </a:cubicBezTo>
                <a:cubicBezTo>
                  <a:pt x="5" y="2"/>
                  <a:pt x="5" y="2"/>
                  <a:pt x="5" y="2"/>
                </a:cubicBezTo>
                <a:cubicBezTo>
                  <a:pt x="6" y="1"/>
                  <a:pt x="6" y="1"/>
                  <a:pt x="5" y="0"/>
                </a:cubicBezTo>
                <a:cubicBezTo>
                  <a:pt x="5" y="0"/>
                  <a:pt x="4" y="0"/>
                  <a:pt x="4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9"/>
          <p:cNvSpPr/>
          <p:nvPr/>
        </p:nvSpPr>
        <p:spPr>
          <a:xfrm>
            <a:off x="7837488" y="6715131"/>
            <a:ext cx="34925" cy="34925"/>
          </a:xfrm>
          <a:custGeom>
            <a:avLst/>
            <a:gdLst/>
            <a:ahLst/>
            <a:cxnLst/>
            <a:rect l="l" t="t" r="r" b="b"/>
            <a:pathLst>
              <a:path w="7" h="7" extrusionOk="0">
                <a:moveTo>
                  <a:pt x="5" y="0"/>
                </a:moveTo>
                <a:cubicBezTo>
                  <a:pt x="1" y="4"/>
                  <a:pt x="1" y="4"/>
                  <a:pt x="1" y="4"/>
                </a:cubicBezTo>
                <a:cubicBezTo>
                  <a:pt x="1" y="5"/>
                  <a:pt x="0" y="5"/>
                  <a:pt x="0" y="5"/>
                </a:cubicBezTo>
                <a:cubicBezTo>
                  <a:pt x="0" y="6"/>
                  <a:pt x="1" y="6"/>
                  <a:pt x="1" y="6"/>
                </a:cubicBezTo>
                <a:cubicBezTo>
                  <a:pt x="1" y="7"/>
                  <a:pt x="1" y="7"/>
                  <a:pt x="2" y="7"/>
                </a:cubicBezTo>
                <a:cubicBezTo>
                  <a:pt x="2" y="7"/>
                  <a:pt x="3" y="7"/>
                  <a:pt x="3" y="6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1"/>
                  <a:pt x="7" y="1"/>
                </a:cubicBezTo>
                <a:cubicBezTo>
                  <a:pt x="7" y="1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5" y="1"/>
                  <a:pt x="5" y="1"/>
                  <a:pt x="5" y="1"/>
                </a:cubicBezTo>
                <a:lnTo>
                  <a:pt x="5" y="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9"/>
          <p:cNvSpPr/>
          <p:nvPr/>
        </p:nvSpPr>
        <p:spPr>
          <a:xfrm>
            <a:off x="7893049" y="6678613"/>
            <a:ext cx="44451" cy="25400"/>
          </a:xfrm>
          <a:custGeom>
            <a:avLst/>
            <a:gdLst/>
            <a:ahLst/>
            <a:cxnLst/>
            <a:rect l="l" t="t" r="r" b="b"/>
            <a:pathLst>
              <a:path w="9" h="5" extrusionOk="0">
                <a:moveTo>
                  <a:pt x="1" y="2"/>
                </a:moveTo>
                <a:cubicBezTo>
                  <a:pt x="8" y="5"/>
                  <a:pt x="8" y="5"/>
                  <a:pt x="8" y="5"/>
                </a:cubicBezTo>
                <a:cubicBezTo>
                  <a:pt x="8" y="5"/>
                  <a:pt x="9" y="5"/>
                  <a:pt x="9" y="5"/>
                </a:cubicBezTo>
                <a:cubicBezTo>
                  <a:pt x="9" y="4"/>
                  <a:pt x="9" y="3"/>
                  <a:pt x="9" y="3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0" y="1"/>
                  <a:pt x="1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9"/>
          <p:cNvSpPr/>
          <p:nvPr/>
        </p:nvSpPr>
        <p:spPr>
          <a:xfrm>
            <a:off x="7893052" y="6673850"/>
            <a:ext cx="49213" cy="30162"/>
          </a:xfrm>
          <a:custGeom>
            <a:avLst/>
            <a:gdLst/>
            <a:ahLst/>
            <a:cxnLst/>
            <a:rect l="l" t="t" r="r" b="b"/>
            <a:pathLst>
              <a:path w="10" h="6" extrusionOk="0">
                <a:moveTo>
                  <a:pt x="1" y="3"/>
                </a:move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9" y="4"/>
                  <a:pt x="9" y="4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5"/>
                  <a:pt x="9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1" y="3"/>
                  <a:pt x="1" y="3"/>
                  <a:pt x="1" y="3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9"/>
          <p:cNvSpPr/>
          <p:nvPr/>
        </p:nvSpPr>
        <p:spPr>
          <a:xfrm>
            <a:off x="7902577" y="6678613"/>
            <a:ext cx="30163" cy="30162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4" y="0"/>
                </a:move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6"/>
                </a:cubicBezTo>
                <a:cubicBezTo>
                  <a:pt x="1" y="6"/>
                  <a:pt x="2" y="6"/>
                  <a:pt x="2" y="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0"/>
                  <a:pt x="6" y="0"/>
                </a:cubicBezTo>
                <a:cubicBezTo>
                  <a:pt x="5" y="0"/>
                  <a:pt x="5" y="0"/>
                  <a:pt x="4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9"/>
          <p:cNvSpPr/>
          <p:nvPr/>
        </p:nvSpPr>
        <p:spPr>
          <a:xfrm>
            <a:off x="7902577" y="6673856"/>
            <a:ext cx="30163" cy="34925"/>
          </a:xfrm>
          <a:custGeom>
            <a:avLst/>
            <a:gdLst/>
            <a:ahLst/>
            <a:cxnLst/>
            <a:rect l="l" t="t" r="r" b="b"/>
            <a:pathLst>
              <a:path w="6" h="7" extrusionOk="0">
                <a:moveTo>
                  <a:pt x="4" y="1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0" y="7"/>
                  <a:pt x="1" y="7"/>
                  <a:pt x="1" y="7"/>
                </a:cubicBezTo>
                <a:cubicBezTo>
                  <a:pt x="2" y="7"/>
                  <a:pt x="2" y="7"/>
                  <a:pt x="2" y="7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5" y="0"/>
                  <a:pt x="5" y="0"/>
                </a:cubicBezTo>
                <a:cubicBezTo>
                  <a:pt x="5" y="0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2" y="7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0" y="6"/>
                  <a:pt x="0" y="6"/>
                  <a:pt x="0" y="6"/>
                </a:cubicBezTo>
                <a:cubicBezTo>
                  <a:pt x="1" y="5"/>
                  <a:pt x="1" y="5"/>
                  <a:pt x="1" y="5"/>
                </a:cubicBezTo>
                <a:cubicBezTo>
                  <a:pt x="4" y="1"/>
                  <a:pt x="4" y="1"/>
                  <a:pt x="4" y="1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9"/>
          <p:cNvSpPr/>
          <p:nvPr/>
        </p:nvSpPr>
        <p:spPr>
          <a:xfrm>
            <a:off x="7907337" y="6708775"/>
            <a:ext cx="44451" cy="31750"/>
          </a:xfrm>
          <a:custGeom>
            <a:avLst/>
            <a:gdLst/>
            <a:ahLst/>
            <a:cxnLst/>
            <a:rect l="l" t="t" r="r" b="b"/>
            <a:pathLst>
              <a:path w="9" h="6" extrusionOk="0">
                <a:moveTo>
                  <a:pt x="0" y="2"/>
                </a:moveTo>
                <a:cubicBezTo>
                  <a:pt x="7" y="5"/>
                  <a:pt x="7" y="5"/>
                  <a:pt x="7" y="5"/>
                </a:cubicBezTo>
                <a:cubicBezTo>
                  <a:pt x="7" y="6"/>
                  <a:pt x="8" y="5"/>
                  <a:pt x="8" y="5"/>
                </a:cubicBezTo>
                <a:cubicBezTo>
                  <a:pt x="9" y="4"/>
                  <a:pt x="8" y="4"/>
                  <a:pt x="8" y="3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9"/>
          <p:cNvSpPr/>
          <p:nvPr/>
        </p:nvSpPr>
        <p:spPr>
          <a:xfrm>
            <a:off x="7902576" y="6708775"/>
            <a:ext cx="49213" cy="31750"/>
          </a:xfrm>
          <a:custGeom>
            <a:avLst/>
            <a:gdLst/>
            <a:ahLst/>
            <a:cxnLst/>
            <a:rect l="l" t="t" r="r" b="b"/>
            <a:pathLst>
              <a:path w="10" h="6" extrusionOk="0">
                <a:moveTo>
                  <a:pt x="1" y="2"/>
                </a:move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9" y="5"/>
                  <a:pt x="9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9" y="3"/>
                  <a:pt x="9" y="3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9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1" y="2"/>
                  <a:pt x="1" y="2"/>
                  <a:pt x="1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9"/>
          <p:cNvSpPr/>
          <p:nvPr/>
        </p:nvSpPr>
        <p:spPr>
          <a:xfrm>
            <a:off x="7912101" y="6708775"/>
            <a:ext cx="30163" cy="31750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4" y="0"/>
                </a:move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6"/>
                  <a:pt x="0" y="6"/>
                </a:cubicBezTo>
                <a:cubicBezTo>
                  <a:pt x="1" y="6"/>
                  <a:pt x="2" y="6"/>
                  <a:pt x="2" y="6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0"/>
                </a:cubicBezTo>
                <a:cubicBezTo>
                  <a:pt x="5" y="0"/>
                  <a:pt x="5" y="0"/>
                  <a:pt x="4" y="0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9"/>
          <p:cNvSpPr/>
          <p:nvPr/>
        </p:nvSpPr>
        <p:spPr>
          <a:xfrm>
            <a:off x="7912100" y="6708775"/>
            <a:ext cx="34925" cy="36512"/>
          </a:xfrm>
          <a:custGeom>
            <a:avLst/>
            <a:gdLst/>
            <a:ahLst/>
            <a:cxnLst/>
            <a:rect l="l" t="t" r="r" b="b"/>
            <a:pathLst>
              <a:path w="7" h="7" extrusionOk="0">
                <a:moveTo>
                  <a:pt x="4" y="0"/>
                </a:move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6"/>
                  <a:pt x="0" y="6"/>
                </a:cubicBez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6"/>
                  <a:pt x="2" y="6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7" y="1"/>
                  <a:pt x="7" y="1"/>
                </a:cubicBezTo>
                <a:cubicBezTo>
                  <a:pt x="7" y="1"/>
                  <a:pt x="6" y="0"/>
                  <a:pt x="6" y="0"/>
                </a:cubicBezTo>
                <a:cubicBezTo>
                  <a:pt x="6" y="0"/>
                  <a:pt x="5" y="0"/>
                  <a:pt x="5" y="0"/>
                </a:cubicBezTo>
                <a:cubicBezTo>
                  <a:pt x="5" y="0"/>
                  <a:pt x="4" y="0"/>
                  <a:pt x="4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0"/>
                  <a:pt x="5" y="0"/>
                  <a:pt x="5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5" y="1"/>
                  <a:pt x="5" y="1"/>
                  <a:pt x="5" y="1"/>
                </a:cubicBezTo>
                <a:lnTo>
                  <a:pt x="4" y="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9"/>
          <p:cNvSpPr/>
          <p:nvPr/>
        </p:nvSpPr>
        <p:spPr>
          <a:xfrm>
            <a:off x="7867651" y="6673850"/>
            <a:ext cx="39688" cy="87312"/>
          </a:xfrm>
          <a:custGeom>
            <a:avLst/>
            <a:gdLst/>
            <a:ahLst/>
            <a:cxnLst/>
            <a:rect l="l" t="t" r="r" b="b"/>
            <a:pathLst>
              <a:path w="8" h="17" extrusionOk="0">
                <a:moveTo>
                  <a:pt x="1" y="2"/>
                </a:move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7" y="17"/>
                </a:cubicBezTo>
                <a:cubicBezTo>
                  <a:pt x="8" y="17"/>
                  <a:pt x="8" y="17"/>
                  <a:pt x="8" y="16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4" y="0"/>
                  <a:pt x="4" y="0"/>
                </a:cubicBezTo>
                <a:cubicBezTo>
                  <a:pt x="3" y="0"/>
                  <a:pt x="3" y="1"/>
                  <a:pt x="3" y="2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1" y="1"/>
                </a:cubicBezTo>
                <a:cubicBezTo>
                  <a:pt x="1" y="1"/>
                  <a:pt x="0" y="2"/>
                  <a:pt x="1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19"/>
          <p:cNvSpPr/>
          <p:nvPr/>
        </p:nvSpPr>
        <p:spPr>
          <a:xfrm>
            <a:off x="7867651" y="6673856"/>
            <a:ext cx="39688" cy="92075"/>
          </a:xfrm>
          <a:custGeom>
            <a:avLst/>
            <a:gdLst/>
            <a:ahLst/>
            <a:cxnLst/>
            <a:rect l="l" t="t" r="r" b="b"/>
            <a:pathLst>
              <a:path w="8" h="18" extrusionOk="0">
                <a:moveTo>
                  <a:pt x="1" y="2"/>
                </a:moveTo>
                <a:cubicBezTo>
                  <a:pt x="0" y="2"/>
                  <a:pt x="0" y="2"/>
                  <a:pt x="0" y="2"/>
                </a:cubicBezTo>
                <a:cubicBezTo>
                  <a:pt x="5" y="17"/>
                  <a:pt x="5" y="17"/>
                  <a:pt x="5" y="17"/>
                </a:cubicBezTo>
                <a:cubicBezTo>
                  <a:pt x="6" y="17"/>
                  <a:pt x="6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7"/>
                  <a:pt x="8" y="17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5" y="1"/>
                  <a:pt x="5" y="1"/>
                  <a:pt x="5" y="1"/>
                </a:cubicBezTo>
                <a:cubicBezTo>
                  <a:pt x="5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5" y="17"/>
                  <a:pt x="5" y="17"/>
                  <a:pt x="5" y="17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2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5" y="1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6" y="17"/>
                  <a:pt x="6" y="17"/>
                  <a:pt x="6" y="16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lnTo>
                  <a:pt x="1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9"/>
          <p:cNvSpPr/>
          <p:nvPr/>
        </p:nvSpPr>
        <p:spPr>
          <a:xfrm>
            <a:off x="7937501" y="6554794"/>
            <a:ext cx="30163" cy="46037"/>
          </a:xfrm>
          <a:custGeom>
            <a:avLst/>
            <a:gdLst/>
            <a:ahLst/>
            <a:cxnLst/>
            <a:rect l="l" t="t" r="r" b="b"/>
            <a:pathLst>
              <a:path w="6" h="9" extrusionOk="0">
                <a:moveTo>
                  <a:pt x="2" y="9"/>
                </a:moveTo>
                <a:cubicBezTo>
                  <a:pt x="5" y="2"/>
                  <a:pt x="5" y="2"/>
                  <a:pt x="5" y="2"/>
                </a:cubicBezTo>
                <a:cubicBezTo>
                  <a:pt x="6" y="1"/>
                  <a:pt x="6" y="1"/>
                  <a:pt x="5" y="0"/>
                </a:cubicBezTo>
                <a:cubicBezTo>
                  <a:pt x="4" y="0"/>
                  <a:pt x="4" y="0"/>
                  <a:pt x="3" y="1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9"/>
                  <a:pt x="0" y="9"/>
                </a:cubicBezTo>
                <a:cubicBezTo>
                  <a:pt x="1" y="9"/>
                  <a:pt x="1" y="9"/>
                  <a:pt x="2" y="9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9"/>
          <p:cNvSpPr/>
          <p:nvPr/>
        </p:nvSpPr>
        <p:spPr>
          <a:xfrm>
            <a:off x="7932740" y="6554794"/>
            <a:ext cx="34925" cy="52387"/>
          </a:xfrm>
          <a:custGeom>
            <a:avLst/>
            <a:gdLst/>
            <a:ahLst/>
            <a:cxnLst/>
            <a:rect l="l" t="t" r="r" b="b"/>
            <a:pathLst>
              <a:path w="7" h="10" extrusionOk="0">
                <a:moveTo>
                  <a:pt x="3" y="9"/>
                </a:move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4" y="0"/>
                  <a:pt x="4" y="1"/>
                </a:cubicBezTo>
                <a:cubicBezTo>
                  <a:pt x="1" y="8"/>
                  <a:pt x="1" y="8"/>
                  <a:pt x="1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3" y="9"/>
                  <a:pt x="3" y="9"/>
                  <a:pt x="3" y="9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9"/>
          <p:cNvSpPr/>
          <p:nvPr/>
        </p:nvSpPr>
        <p:spPr>
          <a:xfrm>
            <a:off x="7962900" y="6421444"/>
            <a:ext cx="34925" cy="123825"/>
          </a:xfrm>
          <a:custGeom>
            <a:avLst/>
            <a:gdLst/>
            <a:ahLst/>
            <a:cxnLst/>
            <a:rect l="l" t="t" r="r" b="b"/>
            <a:pathLst>
              <a:path w="7" h="24" extrusionOk="0">
                <a:moveTo>
                  <a:pt x="2" y="23"/>
                </a:moveTo>
                <a:cubicBezTo>
                  <a:pt x="2" y="23"/>
                  <a:pt x="5" y="13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1"/>
                  <a:pt x="6" y="1"/>
                  <a:pt x="6" y="1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1"/>
                  <a:pt x="6" y="1"/>
                  <a:pt x="6" y="1"/>
                </a:cubicBezTo>
                <a:cubicBezTo>
                  <a:pt x="7" y="2"/>
                  <a:pt x="7" y="2"/>
                  <a:pt x="7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7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6" y="2"/>
                  <a:pt x="7" y="2"/>
                </a:cubicBezTo>
                <a:cubicBezTo>
                  <a:pt x="7" y="1"/>
                  <a:pt x="7" y="1"/>
                  <a:pt x="7" y="0"/>
                </a:cubicBezTo>
                <a:cubicBezTo>
                  <a:pt x="7" y="0"/>
                  <a:pt x="6" y="0"/>
                  <a:pt x="6" y="0"/>
                </a:cubicBezTo>
                <a:cubicBezTo>
                  <a:pt x="6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4" y="2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8"/>
                  <a:pt x="2" y="13"/>
                  <a:pt x="2" y="16"/>
                </a:cubicBezTo>
                <a:cubicBezTo>
                  <a:pt x="1" y="18"/>
                  <a:pt x="1" y="20"/>
                  <a:pt x="1" y="21"/>
                </a:cubicBezTo>
                <a:cubicBezTo>
                  <a:pt x="0" y="22"/>
                  <a:pt x="0" y="23"/>
                  <a:pt x="0" y="23"/>
                </a:cubicBezTo>
                <a:cubicBezTo>
                  <a:pt x="0" y="23"/>
                  <a:pt x="0" y="24"/>
                  <a:pt x="1" y="24"/>
                </a:cubicBezTo>
                <a:cubicBezTo>
                  <a:pt x="2" y="24"/>
                  <a:pt x="2" y="24"/>
                  <a:pt x="2" y="23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9"/>
          <p:cNvSpPr/>
          <p:nvPr/>
        </p:nvSpPr>
        <p:spPr>
          <a:xfrm>
            <a:off x="7962900" y="6416681"/>
            <a:ext cx="34925" cy="128587"/>
          </a:xfrm>
          <a:custGeom>
            <a:avLst/>
            <a:gdLst/>
            <a:ahLst/>
            <a:cxnLst/>
            <a:rect l="l" t="t" r="r" b="b"/>
            <a:pathLst>
              <a:path w="7" h="25" extrusionOk="0">
                <a:moveTo>
                  <a:pt x="2" y="24"/>
                </a:move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6" y="14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5"/>
                </a:cubicBezTo>
                <a:cubicBezTo>
                  <a:pt x="3" y="5"/>
                  <a:pt x="3" y="5"/>
                  <a:pt x="3" y="5"/>
                </a:cubicBezTo>
                <a:cubicBezTo>
                  <a:pt x="5" y="6"/>
                  <a:pt x="5" y="6"/>
                  <a:pt x="5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4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5" y="1"/>
                  <a:pt x="5" y="1"/>
                  <a:pt x="5" y="1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5" y="1"/>
                  <a:pt x="5" y="1"/>
                  <a:pt x="5" y="1"/>
                </a:cubicBezTo>
                <a:cubicBezTo>
                  <a:pt x="6" y="3"/>
                  <a:pt x="6" y="3"/>
                  <a:pt x="6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7" y="3"/>
                  <a:pt x="7" y="2"/>
                  <a:pt x="7" y="2"/>
                </a:cubicBezTo>
                <a:cubicBezTo>
                  <a:pt x="7" y="2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0"/>
                  <a:pt x="6" y="0"/>
                </a:cubicBezTo>
                <a:cubicBezTo>
                  <a:pt x="6" y="0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2"/>
                  <a:pt x="4" y="3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9"/>
                  <a:pt x="2" y="14"/>
                  <a:pt x="1" y="17"/>
                </a:cubicBezTo>
                <a:cubicBezTo>
                  <a:pt x="1" y="19"/>
                  <a:pt x="1" y="21"/>
                  <a:pt x="0" y="22"/>
                </a:cubicBezTo>
                <a:cubicBezTo>
                  <a:pt x="0" y="22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2" y="25"/>
                  <a:pt x="2" y="25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1" y="24"/>
                  <a:pt x="1" y="23"/>
                  <a:pt x="1" y="22"/>
                </a:cubicBezTo>
                <a:cubicBezTo>
                  <a:pt x="1" y="21"/>
                  <a:pt x="2" y="19"/>
                  <a:pt x="2" y="17"/>
                </a:cubicBezTo>
                <a:cubicBezTo>
                  <a:pt x="3" y="14"/>
                  <a:pt x="4" y="9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3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2"/>
                  <a:pt x="7" y="2"/>
                  <a:pt x="7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4"/>
                  <a:pt x="5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14"/>
                  <a:pt x="2" y="24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4"/>
                  <a:pt x="2" y="2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19"/>
          <p:cNvSpPr/>
          <p:nvPr/>
        </p:nvSpPr>
        <p:spPr>
          <a:xfrm>
            <a:off x="7812088" y="6384925"/>
            <a:ext cx="100013" cy="36512"/>
          </a:xfrm>
          <a:custGeom>
            <a:avLst/>
            <a:gdLst/>
            <a:ahLst/>
            <a:cxnLst/>
            <a:rect l="l" t="t" r="r" b="b"/>
            <a:pathLst>
              <a:path w="20" h="7" extrusionOk="0">
                <a:moveTo>
                  <a:pt x="19" y="6"/>
                </a:moveTo>
                <a:cubicBezTo>
                  <a:pt x="19" y="5"/>
                  <a:pt x="19" y="4"/>
                  <a:pt x="17" y="3"/>
                </a:cubicBezTo>
                <a:cubicBezTo>
                  <a:pt x="16" y="2"/>
                  <a:pt x="13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3" y="0"/>
                  <a:pt x="0" y="4"/>
                  <a:pt x="0" y="4"/>
                </a:cubicBezTo>
                <a:cubicBezTo>
                  <a:pt x="0" y="5"/>
                  <a:pt x="0" y="5"/>
                  <a:pt x="1" y="6"/>
                </a:cubicBezTo>
                <a:cubicBezTo>
                  <a:pt x="1" y="6"/>
                  <a:pt x="2" y="6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4" y="3"/>
                  <a:pt x="9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3" y="3"/>
                  <a:pt x="14" y="4"/>
                  <a:pt x="16" y="5"/>
                </a:cubicBezTo>
                <a:cubicBezTo>
                  <a:pt x="16" y="5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9" y="7"/>
                </a:cubicBezTo>
                <a:cubicBezTo>
                  <a:pt x="19" y="7"/>
                  <a:pt x="20" y="6"/>
                  <a:pt x="19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9"/>
          <p:cNvSpPr/>
          <p:nvPr/>
        </p:nvSpPr>
        <p:spPr>
          <a:xfrm>
            <a:off x="7812088" y="6384925"/>
            <a:ext cx="100013" cy="36512"/>
          </a:xfrm>
          <a:custGeom>
            <a:avLst/>
            <a:gdLst/>
            <a:ahLst/>
            <a:cxnLst/>
            <a:rect l="l" t="t" r="r" b="b"/>
            <a:pathLst>
              <a:path w="20" h="7" extrusionOk="0">
                <a:moveTo>
                  <a:pt x="19" y="6"/>
                </a:move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4"/>
                  <a:pt x="17" y="3"/>
                </a:cubicBezTo>
                <a:cubicBezTo>
                  <a:pt x="16" y="1"/>
                  <a:pt x="13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6" y="0"/>
                  <a:pt x="4" y="1"/>
                  <a:pt x="2" y="2"/>
                </a:cubicBezTo>
                <a:cubicBezTo>
                  <a:pt x="2" y="2"/>
                  <a:pt x="1" y="3"/>
                  <a:pt x="1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4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2" y="3"/>
                  <a:pt x="14" y="4"/>
                  <a:pt x="15" y="5"/>
                </a:cubicBezTo>
                <a:cubicBezTo>
                  <a:pt x="16" y="5"/>
                  <a:pt x="16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20" y="7"/>
                  <a:pt x="20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8" y="7"/>
                  <a:pt x="18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5"/>
                  <a:pt x="16" y="5"/>
                  <a:pt x="16" y="4"/>
                </a:cubicBezTo>
                <a:cubicBezTo>
                  <a:pt x="15" y="3"/>
                  <a:pt x="13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4" y="2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6"/>
                  <a:pt x="1" y="6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0" y="5"/>
                  <a:pt x="0" y="5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3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3" y="1"/>
                  <a:pt x="15" y="2"/>
                  <a:pt x="17" y="3"/>
                </a:cubicBezTo>
                <a:cubicBezTo>
                  <a:pt x="18" y="4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19"/>
          <p:cNvSpPr/>
          <p:nvPr/>
        </p:nvSpPr>
        <p:spPr>
          <a:xfrm>
            <a:off x="7927975" y="6391281"/>
            <a:ext cx="65088" cy="34925"/>
          </a:xfrm>
          <a:custGeom>
            <a:avLst/>
            <a:gdLst/>
            <a:ahLst/>
            <a:cxnLst/>
            <a:rect l="l" t="t" r="r" b="b"/>
            <a:pathLst>
              <a:path w="13" h="7" extrusionOk="0"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3" y="5"/>
                  <a:pt x="4" y="4"/>
                </a:cubicBezTo>
                <a:cubicBezTo>
                  <a:pt x="5" y="3"/>
                  <a:pt x="7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9" y="3"/>
                  <a:pt x="10" y="3"/>
                  <a:pt x="10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2" y="4"/>
                  <a:pt x="12" y="4"/>
                </a:cubicBezTo>
                <a:cubicBezTo>
                  <a:pt x="13" y="4"/>
                  <a:pt x="13" y="3"/>
                  <a:pt x="12" y="2"/>
                </a:cubicBezTo>
                <a:cubicBezTo>
                  <a:pt x="12" y="2"/>
                  <a:pt x="11" y="0"/>
                  <a:pt x="8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1"/>
                  <a:pt x="4" y="2"/>
                  <a:pt x="3" y="3"/>
                </a:cubicBezTo>
                <a:cubicBezTo>
                  <a:pt x="1" y="4"/>
                  <a:pt x="0" y="5"/>
                  <a:pt x="0" y="5"/>
                </a:cubicBezTo>
                <a:cubicBezTo>
                  <a:pt x="0" y="5"/>
                  <a:pt x="0" y="6"/>
                  <a:pt x="0" y="6"/>
                </a:cubicBezTo>
                <a:cubicBezTo>
                  <a:pt x="1" y="7"/>
                  <a:pt x="2" y="7"/>
                  <a:pt x="2" y="6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9"/>
          <p:cNvSpPr/>
          <p:nvPr/>
        </p:nvSpPr>
        <p:spPr>
          <a:xfrm>
            <a:off x="7927975" y="6391281"/>
            <a:ext cx="65088" cy="34925"/>
          </a:xfrm>
          <a:custGeom>
            <a:avLst/>
            <a:gdLst/>
            <a:ahLst/>
            <a:cxnLst/>
            <a:rect l="l" t="t" r="r" b="b"/>
            <a:pathLst>
              <a:path w="13" h="7" extrusionOk="0"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4" y="5"/>
                  <a:pt x="5" y="4"/>
                </a:cubicBezTo>
                <a:cubicBezTo>
                  <a:pt x="6" y="4"/>
                  <a:pt x="7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9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4"/>
                  <a:pt x="11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3" y="4"/>
                  <a:pt x="13" y="4"/>
                  <a:pt x="13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2" y="2"/>
                  <a:pt x="11" y="1"/>
                </a:cubicBezTo>
                <a:cubicBezTo>
                  <a:pt x="11" y="1"/>
                  <a:pt x="9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4" y="1"/>
                  <a:pt x="2" y="2"/>
                </a:cubicBezTo>
                <a:cubicBezTo>
                  <a:pt x="1" y="4"/>
                  <a:pt x="0" y="5"/>
                  <a:pt x="0" y="5"/>
                </a:cubicBezTo>
                <a:cubicBezTo>
                  <a:pt x="0" y="5"/>
                  <a:pt x="0" y="5"/>
                  <a:pt x="0" y="6"/>
                </a:cubicBezTo>
                <a:cubicBezTo>
                  <a:pt x="0" y="6"/>
                  <a:pt x="0" y="6"/>
                  <a:pt x="0" y="7"/>
                </a:cubicBez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7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4"/>
                  <a:pt x="3" y="3"/>
                </a:cubicBezTo>
                <a:cubicBezTo>
                  <a:pt x="4" y="2"/>
                  <a:pt x="6" y="1"/>
                  <a:pt x="7" y="1"/>
                </a:cubicBezTo>
                <a:cubicBezTo>
                  <a:pt x="7" y="0"/>
                  <a:pt x="7" y="0"/>
                  <a:pt x="7" y="0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1"/>
                  <a:pt x="10" y="1"/>
                  <a:pt x="11" y="2"/>
                </a:cubicBezTo>
                <a:cubicBezTo>
                  <a:pt x="12" y="2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9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5" y="3"/>
                  <a:pt x="4" y="4"/>
                </a:cubicBezTo>
                <a:cubicBezTo>
                  <a:pt x="3" y="5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9"/>
          <p:cNvSpPr/>
          <p:nvPr/>
        </p:nvSpPr>
        <p:spPr>
          <a:xfrm>
            <a:off x="8775703" y="6529394"/>
            <a:ext cx="139700" cy="185737"/>
          </a:xfrm>
          <a:custGeom>
            <a:avLst/>
            <a:gdLst/>
            <a:ahLst/>
            <a:cxnLst/>
            <a:rect l="l" t="t" r="r" b="b"/>
            <a:pathLst>
              <a:path w="28" h="36" extrusionOk="0">
                <a:moveTo>
                  <a:pt x="2" y="35"/>
                </a:move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4" y="24"/>
                  <a:pt x="28" y="2"/>
                </a:cubicBezTo>
                <a:cubicBezTo>
                  <a:pt x="28" y="1"/>
                  <a:pt x="28" y="1"/>
                  <a:pt x="28" y="0"/>
                </a:cubicBezTo>
                <a:cubicBezTo>
                  <a:pt x="27" y="0"/>
                  <a:pt x="27" y="0"/>
                  <a:pt x="26" y="0"/>
                </a:cubicBezTo>
                <a:cubicBezTo>
                  <a:pt x="2" y="23"/>
                  <a:pt x="1" y="35"/>
                  <a:pt x="1" y="35"/>
                </a:cubicBezTo>
                <a:cubicBezTo>
                  <a:pt x="0" y="36"/>
                  <a:pt x="1" y="36"/>
                  <a:pt x="1" y="36"/>
                </a:cubicBezTo>
                <a:cubicBezTo>
                  <a:pt x="2" y="36"/>
                  <a:pt x="2" y="36"/>
                  <a:pt x="2" y="35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19"/>
          <p:cNvSpPr/>
          <p:nvPr/>
        </p:nvSpPr>
        <p:spPr>
          <a:xfrm>
            <a:off x="8775703" y="6529388"/>
            <a:ext cx="139700" cy="190500"/>
          </a:xfrm>
          <a:custGeom>
            <a:avLst/>
            <a:gdLst/>
            <a:ahLst/>
            <a:cxnLst/>
            <a:rect l="l" t="t" r="r" b="b"/>
            <a:pathLst>
              <a:path w="28" h="37" extrusionOk="0">
                <a:moveTo>
                  <a:pt x="2" y="35"/>
                </a:move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5"/>
                  <a:pt x="3" y="35"/>
                  <a:pt x="3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6"/>
                  <a:pt x="3" y="35"/>
                  <a:pt x="3" y="33"/>
                </a:cubicBezTo>
                <a:cubicBezTo>
                  <a:pt x="5" y="29"/>
                  <a:pt x="10" y="19"/>
                  <a:pt x="28" y="2"/>
                </a:cubicBezTo>
                <a:cubicBezTo>
                  <a:pt x="28" y="2"/>
                  <a:pt x="28" y="1"/>
                  <a:pt x="28" y="1"/>
                </a:cubicBezTo>
                <a:cubicBezTo>
                  <a:pt x="28" y="1"/>
                  <a:pt x="28" y="0"/>
                  <a:pt x="28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27" y="0"/>
                  <a:pt x="26" y="0"/>
                  <a:pt x="26" y="0"/>
                </a:cubicBezTo>
                <a:cubicBezTo>
                  <a:pt x="2" y="23"/>
                  <a:pt x="0" y="35"/>
                  <a:pt x="0" y="35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6"/>
                  <a:pt x="1" y="36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2" y="37"/>
                  <a:pt x="3" y="36"/>
                  <a:pt x="3" y="36"/>
                </a:cubicBezTo>
                <a:cubicBezTo>
                  <a:pt x="3" y="35"/>
                  <a:pt x="3" y="35"/>
                  <a:pt x="3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6"/>
                  <a:pt x="2" y="36"/>
                  <a:pt x="1" y="36"/>
                </a:cubicBezTo>
                <a:cubicBezTo>
                  <a:pt x="1" y="36"/>
                  <a:pt x="1" y="36"/>
                  <a:pt x="1" y="36"/>
                </a:cubicBezTo>
                <a:cubicBezTo>
                  <a:pt x="1" y="36"/>
                  <a:pt x="1" y="36"/>
                  <a:pt x="1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5"/>
                  <a:pt x="3" y="24"/>
                  <a:pt x="27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4" y="24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9"/>
          <p:cNvSpPr/>
          <p:nvPr/>
        </p:nvSpPr>
        <p:spPr>
          <a:xfrm>
            <a:off x="9082089" y="6338894"/>
            <a:ext cx="58739" cy="52387"/>
          </a:xfrm>
          <a:custGeom>
            <a:avLst/>
            <a:gdLst/>
            <a:ahLst/>
            <a:cxnLst/>
            <a:rect l="l" t="t" r="r" b="b"/>
            <a:pathLst>
              <a:path w="12" h="10" extrusionOk="0">
                <a:moveTo>
                  <a:pt x="0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3" y="2"/>
                  <a:pt x="5" y="3"/>
                </a:cubicBezTo>
                <a:cubicBezTo>
                  <a:pt x="6" y="4"/>
                  <a:pt x="7" y="4"/>
                  <a:pt x="8" y="5"/>
                </a:cubicBezTo>
                <a:cubicBezTo>
                  <a:pt x="9" y="6"/>
                  <a:pt x="9" y="8"/>
                  <a:pt x="10" y="9"/>
                </a:cubicBezTo>
                <a:cubicBezTo>
                  <a:pt x="10" y="10"/>
                  <a:pt x="10" y="10"/>
                  <a:pt x="11" y="10"/>
                </a:cubicBezTo>
                <a:cubicBezTo>
                  <a:pt x="11" y="10"/>
                  <a:pt x="12" y="9"/>
                  <a:pt x="12" y="9"/>
                </a:cubicBezTo>
                <a:cubicBezTo>
                  <a:pt x="11" y="7"/>
                  <a:pt x="10" y="5"/>
                  <a:pt x="9" y="4"/>
                </a:cubicBezTo>
                <a:cubicBezTo>
                  <a:pt x="8" y="2"/>
                  <a:pt x="5" y="1"/>
                  <a:pt x="4" y="1"/>
                </a:cubicBezTo>
                <a:cubicBezTo>
                  <a:pt x="2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19"/>
          <p:cNvSpPr/>
          <p:nvPr/>
        </p:nvSpPr>
        <p:spPr>
          <a:xfrm>
            <a:off x="9075739" y="6338894"/>
            <a:ext cx="65088" cy="52387"/>
          </a:xfrm>
          <a:custGeom>
            <a:avLst/>
            <a:gdLst/>
            <a:ahLst/>
            <a:cxnLst/>
            <a:rect l="l" t="t" r="r" b="b"/>
            <a:pathLst>
              <a:path w="13" h="10" extrusionOk="0"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4" y="3"/>
                  <a:pt x="6" y="4"/>
                </a:cubicBezTo>
                <a:cubicBezTo>
                  <a:pt x="7" y="4"/>
                  <a:pt x="8" y="5"/>
                  <a:pt x="9" y="6"/>
                </a:cubicBezTo>
                <a:cubicBezTo>
                  <a:pt x="10" y="7"/>
                  <a:pt x="10" y="8"/>
                  <a:pt x="10" y="9"/>
                </a:cubicBezTo>
                <a:cubicBezTo>
                  <a:pt x="11" y="10"/>
                  <a:pt x="11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3" y="10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2" y="7"/>
                  <a:pt x="12" y="5"/>
                  <a:pt x="10" y="4"/>
                </a:cubicBezTo>
                <a:cubicBezTo>
                  <a:pt x="9" y="2"/>
                  <a:pt x="6" y="1"/>
                  <a:pt x="5" y="1"/>
                </a:cubicBezTo>
                <a:cubicBezTo>
                  <a:pt x="3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3" y="1"/>
                  <a:pt x="5" y="1"/>
                </a:cubicBezTo>
                <a:cubicBezTo>
                  <a:pt x="6" y="2"/>
                  <a:pt x="8" y="3"/>
                  <a:pt x="10" y="4"/>
                </a:cubicBezTo>
                <a:cubicBezTo>
                  <a:pt x="11" y="5"/>
                  <a:pt x="12" y="7"/>
                  <a:pt x="12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10"/>
                  <a:pt x="11" y="10"/>
                  <a:pt x="11" y="9"/>
                </a:cubicBezTo>
                <a:cubicBezTo>
                  <a:pt x="11" y="8"/>
                  <a:pt x="10" y="6"/>
                  <a:pt x="9" y="5"/>
                </a:cubicBezTo>
                <a:cubicBezTo>
                  <a:pt x="8" y="4"/>
                  <a:pt x="7" y="3"/>
                  <a:pt x="6" y="3"/>
                </a:cubicBezTo>
                <a:cubicBezTo>
                  <a:pt x="4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lnTo>
                  <a:pt x="1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19"/>
          <p:cNvSpPr/>
          <p:nvPr/>
        </p:nvSpPr>
        <p:spPr>
          <a:xfrm>
            <a:off x="9036051" y="6210306"/>
            <a:ext cx="39688" cy="46037"/>
          </a:xfrm>
          <a:custGeom>
            <a:avLst/>
            <a:gdLst/>
            <a:ahLst/>
            <a:cxnLst/>
            <a:rect l="l" t="t" r="r" b="b"/>
            <a:pathLst>
              <a:path w="8" h="9" extrusionOk="0">
                <a:moveTo>
                  <a:pt x="8" y="5"/>
                </a:moveTo>
                <a:cubicBezTo>
                  <a:pt x="7" y="5"/>
                  <a:pt x="7" y="5"/>
                  <a:pt x="7" y="5"/>
                </a:cubicBezTo>
                <a:cubicBezTo>
                  <a:pt x="7" y="6"/>
                  <a:pt x="6" y="7"/>
                  <a:pt x="4" y="7"/>
                </a:cubicBezTo>
                <a:cubicBezTo>
                  <a:pt x="3" y="7"/>
                  <a:pt x="2" y="6"/>
                  <a:pt x="2" y="5"/>
                </a:cubicBezTo>
                <a:cubicBezTo>
                  <a:pt x="2" y="3"/>
                  <a:pt x="3" y="2"/>
                  <a:pt x="4" y="2"/>
                </a:cubicBezTo>
                <a:cubicBezTo>
                  <a:pt x="6" y="2"/>
                  <a:pt x="7" y="3"/>
                  <a:pt x="7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2"/>
                  <a:pt x="7" y="0"/>
                  <a:pt x="4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7"/>
                  <a:pt x="2" y="9"/>
                  <a:pt x="4" y="9"/>
                </a:cubicBezTo>
                <a:cubicBezTo>
                  <a:pt x="7" y="9"/>
                  <a:pt x="8" y="7"/>
                  <a:pt x="8" y="5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9"/>
          <p:cNvSpPr/>
          <p:nvPr/>
        </p:nvSpPr>
        <p:spPr>
          <a:xfrm>
            <a:off x="9036053" y="6210306"/>
            <a:ext cx="46039" cy="46037"/>
          </a:xfrm>
          <a:custGeom>
            <a:avLst/>
            <a:gdLst/>
            <a:ahLst/>
            <a:cxnLst/>
            <a:rect l="l" t="t" r="r" b="b"/>
            <a:pathLst>
              <a:path w="9" h="9" extrusionOk="0">
                <a:moveTo>
                  <a:pt x="8" y="5"/>
                </a:move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5"/>
                  <a:pt x="6" y="5"/>
                  <a:pt x="6" y="5"/>
                </a:cubicBezTo>
                <a:cubicBezTo>
                  <a:pt x="6" y="6"/>
                  <a:pt x="5" y="7"/>
                  <a:pt x="4" y="7"/>
                </a:cubicBezTo>
                <a:cubicBezTo>
                  <a:pt x="3" y="7"/>
                  <a:pt x="2" y="6"/>
                  <a:pt x="2" y="5"/>
                </a:cubicBezTo>
                <a:cubicBezTo>
                  <a:pt x="2" y="4"/>
                  <a:pt x="3" y="3"/>
                  <a:pt x="4" y="3"/>
                </a:cubicBezTo>
                <a:cubicBezTo>
                  <a:pt x="5" y="3"/>
                  <a:pt x="6" y="4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2"/>
                  <a:pt x="7" y="0"/>
                  <a:pt x="4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7"/>
                  <a:pt x="2" y="9"/>
                  <a:pt x="4" y="9"/>
                </a:cubicBezTo>
                <a:cubicBezTo>
                  <a:pt x="7" y="9"/>
                  <a:pt x="9" y="7"/>
                  <a:pt x="9" y="5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7"/>
                  <a:pt x="6" y="9"/>
                  <a:pt x="4" y="9"/>
                </a:cubicBezTo>
                <a:cubicBezTo>
                  <a:pt x="2" y="9"/>
                  <a:pt x="0" y="7"/>
                  <a:pt x="0" y="5"/>
                </a:cubicBezTo>
                <a:cubicBezTo>
                  <a:pt x="0" y="3"/>
                  <a:pt x="2" y="1"/>
                  <a:pt x="4" y="1"/>
                </a:cubicBezTo>
                <a:cubicBezTo>
                  <a:pt x="6" y="1"/>
                  <a:pt x="8" y="3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3"/>
                  <a:pt x="6" y="2"/>
                  <a:pt x="4" y="2"/>
                </a:cubicBezTo>
                <a:cubicBezTo>
                  <a:pt x="3" y="2"/>
                  <a:pt x="2" y="3"/>
                  <a:pt x="2" y="5"/>
                </a:cubicBezTo>
                <a:cubicBezTo>
                  <a:pt x="2" y="6"/>
                  <a:pt x="3" y="7"/>
                  <a:pt x="4" y="7"/>
                </a:cubicBezTo>
                <a:cubicBezTo>
                  <a:pt x="6" y="7"/>
                  <a:pt x="7" y="6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8" y="5"/>
                  <a:pt x="8" y="5"/>
                  <a:pt x="8" y="5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19"/>
          <p:cNvSpPr/>
          <p:nvPr/>
        </p:nvSpPr>
        <p:spPr>
          <a:xfrm>
            <a:off x="9126540" y="6210306"/>
            <a:ext cx="34925" cy="41275"/>
          </a:xfrm>
          <a:custGeom>
            <a:avLst/>
            <a:gdLst/>
            <a:ahLst/>
            <a:cxnLst/>
            <a:rect l="l" t="t" r="r" b="b"/>
            <a:pathLst>
              <a:path w="7" h="8" extrusionOk="0">
                <a:moveTo>
                  <a:pt x="6" y="4"/>
                </a:moveTo>
                <a:cubicBezTo>
                  <a:pt x="6" y="4"/>
                  <a:pt x="6" y="4"/>
                  <a:pt x="6" y="4"/>
                </a:cubicBezTo>
                <a:cubicBezTo>
                  <a:pt x="6" y="5"/>
                  <a:pt x="5" y="6"/>
                  <a:pt x="4" y="6"/>
                </a:cubicBezTo>
                <a:cubicBezTo>
                  <a:pt x="3" y="6"/>
                  <a:pt x="2" y="5"/>
                  <a:pt x="2" y="4"/>
                </a:cubicBezTo>
                <a:cubicBezTo>
                  <a:pt x="2" y="3"/>
                  <a:pt x="3" y="2"/>
                  <a:pt x="4" y="2"/>
                </a:cubicBezTo>
                <a:cubicBezTo>
                  <a:pt x="5" y="2"/>
                  <a:pt x="6" y="3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ubicBezTo>
                  <a:pt x="6" y="8"/>
                  <a:pt x="7" y="6"/>
                  <a:pt x="7" y="4"/>
                </a:cubicBezTo>
                <a:lnTo>
                  <a:pt x="6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19"/>
          <p:cNvSpPr/>
          <p:nvPr/>
        </p:nvSpPr>
        <p:spPr>
          <a:xfrm>
            <a:off x="9126539" y="6210306"/>
            <a:ext cx="39688" cy="41275"/>
          </a:xfrm>
          <a:custGeom>
            <a:avLst/>
            <a:gdLst/>
            <a:ahLst/>
            <a:cxnLst/>
            <a:rect l="l" t="t" r="r" b="b"/>
            <a:pathLst>
              <a:path w="8" h="8" extrusionOk="0">
                <a:moveTo>
                  <a:pt x="6" y="4"/>
                </a:move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5"/>
                  <a:pt x="5" y="5"/>
                  <a:pt x="4" y="5"/>
                </a:cubicBezTo>
                <a:cubicBezTo>
                  <a:pt x="3" y="5"/>
                  <a:pt x="2" y="5"/>
                  <a:pt x="2" y="4"/>
                </a:cubicBezTo>
                <a:cubicBezTo>
                  <a:pt x="2" y="3"/>
                  <a:pt x="3" y="3"/>
                  <a:pt x="4" y="3"/>
                </a:cubicBezTo>
                <a:cubicBezTo>
                  <a:pt x="5" y="3"/>
                  <a:pt x="5" y="3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2"/>
                  <a:pt x="6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4" y="8"/>
                </a:cubicBezTo>
                <a:cubicBezTo>
                  <a:pt x="6" y="8"/>
                  <a:pt x="8" y="6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6"/>
                  <a:pt x="6" y="7"/>
                  <a:pt x="4" y="7"/>
                </a:cubicBezTo>
                <a:cubicBezTo>
                  <a:pt x="2" y="7"/>
                  <a:pt x="1" y="6"/>
                  <a:pt x="1" y="4"/>
                </a:cubicBezTo>
                <a:cubicBezTo>
                  <a:pt x="1" y="2"/>
                  <a:pt x="2" y="1"/>
                  <a:pt x="4" y="1"/>
                </a:cubicBezTo>
                <a:cubicBezTo>
                  <a:pt x="6" y="1"/>
                  <a:pt x="7" y="2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5" y="2"/>
                  <a:pt x="4" y="2"/>
                </a:cubicBezTo>
                <a:cubicBezTo>
                  <a:pt x="3" y="2"/>
                  <a:pt x="2" y="3"/>
                  <a:pt x="2" y="4"/>
                </a:cubicBezTo>
                <a:cubicBezTo>
                  <a:pt x="2" y="5"/>
                  <a:pt x="3" y="6"/>
                  <a:pt x="4" y="6"/>
                </a:cubicBezTo>
                <a:cubicBezTo>
                  <a:pt x="5" y="6"/>
                  <a:pt x="6" y="5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19"/>
          <p:cNvSpPr/>
          <p:nvPr/>
        </p:nvSpPr>
        <p:spPr>
          <a:xfrm>
            <a:off x="8966200" y="6262694"/>
            <a:ext cx="30163" cy="34925"/>
          </a:xfrm>
          <a:custGeom>
            <a:avLst/>
            <a:gdLst/>
            <a:ahLst/>
            <a:cxnLst/>
            <a:rect l="l" t="t" r="r" b="b"/>
            <a:pathLst>
              <a:path w="6" h="7" extrusionOk="0">
                <a:moveTo>
                  <a:pt x="5" y="4"/>
                </a:moveTo>
                <a:cubicBezTo>
                  <a:pt x="4" y="4"/>
                  <a:pt x="4" y="4"/>
                  <a:pt x="4" y="4"/>
                </a:cubicBezTo>
                <a:cubicBezTo>
                  <a:pt x="4" y="4"/>
                  <a:pt x="4" y="5"/>
                  <a:pt x="3" y="5"/>
                </a:cubicBezTo>
                <a:cubicBezTo>
                  <a:pt x="2" y="5"/>
                  <a:pt x="2" y="4"/>
                  <a:pt x="2" y="4"/>
                </a:cubicBezTo>
                <a:cubicBezTo>
                  <a:pt x="2" y="3"/>
                  <a:pt x="2" y="2"/>
                  <a:pt x="3" y="2"/>
                </a:cubicBezTo>
                <a:cubicBezTo>
                  <a:pt x="4" y="2"/>
                  <a:pt x="4" y="3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2"/>
                  <a:pt x="5" y="0"/>
                  <a:pt x="3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5"/>
                  <a:pt x="1" y="7"/>
                  <a:pt x="3" y="7"/>
                </a:cubicBezTo>
                <a:cubicBezTo>
                  <a:pt x="5" y="7"/>
                  <a:pt x="6" y="5"/>
                  <a:pt x="6" y="4"/>
                </a:cubicBezTo>
                <a:lnTo>
                  <a:pt x="5" y="4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9"/>
          <p:cNvSpPr/>
          <p:nvPr/>
        </p:nvSpPr>
        <p:spPr>
          <a:xfrm>
            <a:off x="8961440" y="6262694"/>
            <a:ext cx="34925" cy="34925"/>
          </a:xfrm>
          <a:custGeom>
            <a:avLst/>
            <a:gdLst/>
            <a:ahLst/>
            <a:cxnLst/>
            <a:rect l="l" t="t" r="r" b="b"/>
            <a:pathLst>
              <a:path w="7" h="7" extrusionOk="0">
                <a:moveTo>
                  <a:pt x="6" y="4"/>
                </a:move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4" y="5"/>
                  <a:pt x="4" y="5"/>
                </a:cubicBezTo>
                <a:cubicBezTo>
                  <a:pt x="3" y="5"/>
                  <a:pt x="3" y="4"/>
                  <a:pt x="3" y="4"/>
                </a:cubicBezTo>
                <a:cubicBezTo>
                  <a:pt x="3" y="3"/>
                  <a:pt x="3" y="3"/>
                  <a:pt x="4" y="3"/>
                </a:cubicBezTo>
                <a:cubicBezTo>
                  <a:pt x="4" y="3"/>
                  <a:pt x="5" y="3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5"/>
                  <a:pt x="2" y="7"/>
                  <a:pt x="4" y="7"/>
                </a:cubicBezTo>
                <a:cubicBezTo>
                  <a:pt x="6" y="7"/>
                  <a:pt x="7" y="5"/>
                  <a:pt x="7" y="4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5"/>
                  <a:pt x="5" y="6"/>
                  <a:pt x="4" y="6"/>
                </a:cubicBezTo>
                <a:cubicBezTo>
                  <a:pt x="2" y="6"/>
                  <a:pt x="1" y="5"/>
                  <a:pt x="1" y="4"/>
                </a:cubicBezTo>
                <a:cubicBezTo>
                  <a:pt x="1" y="2"/>
                  <a:pt x="2" y="1"/>
                  <a:pt x="4" y="1"/>
                </a:cubicBezTo>
                <a:cubicBezTo>
                  <a:pt x="5" y="1"/>
                  <a:pt x="7" y="2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2"/>
                  <a:pt x="4" y="2"/>
                </a:cubicBezTo>
                <a:cubicBezTo>
                  <a:pt x="3" y="2"/>
                  <a:pt x="2" y="3"/>
                  <a:pt x="2" y="4"/>
                </a:cubicBezTo>
                <a:cubicBezTo>
                  <a:pt x="2" y="4"/>
                  <a:pt x="3" y="5"/>
                  <a:pt x="4" y="5"/>
                </a:cubicBezTo>
                <a:cubicBezTo>
                  <a:pt x="5" y="5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9"/>
          <p:cNvSpPr/>
          <p:nvPr/>
        </p:nvSpPr>
        <p:spPr>
          <a:xfrm>
            <a:off x="8910639" y="6329363"/>
            <a:ext cx="25400" cy="30162"/>
          </a:xfrm>
          <a:custGeom>
            <a:avLst/>
            <a:gdLst/>
            <a:ahLst/>
            <a:cxnLst/>
            <a:rect l="l" t="t" r="r" b="b"/>
            <a:pathLst>
              <a:path w="5" h="6" extrusionOk="0">
                <a:moveTo>
                  <a:pt x="4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4"/>
                  <a:pt x="2" y="4"/>
                </a:cubicBezTo>
                <a:cubicBezTo>
                  <a:pt x="2" y="4"/>
                  <a:pt x="2" y="3"/>
                  <a:pt x="2" y="3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1"/>
                  <a:pt x="4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4"/>
                  <a:pt x="1" y="6"/>
                  <a:pt x="2" y="6"/>
                </a:cubicBezTo>
                <a:cubicBezTo>
                  <a:pt x="4" y="6"/>
                  <a:pt x="5" y="4"/>
                  <a:pt x="5" y="3"/>
                </a:cubicBezTo>
                <a:lnTo>
                  <a:pt x="4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19"/>
          <p:cNvSpPr/>
          <p:nvPr/>
        </p:nvSpPr>
        <p:spPr>
          <a:xfrm>
            <a:off x="8905877" y="6329363"/>
            <a:ext cx="30163" cy="30162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5" y="3"/>
                </a:move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2"/>
                  <a:pt x="3" y="2"/>
                </a:cubicBezTo>
                <a:cubicBezTo>
                  <a:pt x="4" y="2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1"/>
                  <a:pt x="5" y="0"/>
                  <a:pt x="3" y="0"/>
                </a:cubicBezTo>
                <a:cubicBezTo>
                  <a:pt x="2" y="0"/>
                  <a:pt x="0" y="1"/>
                  <a:pt x="0" y="3"/>
                </a:cubicBezTo>
                <a:cubicBezTo>
                  <a:pt x="0" y="5"/>
                  <a:pt x="2" y="6"/>
                  <a:pt x="3" y="6"/>
                </a:cubicBezTo>
                <a:cubicBezTo>
                  <a:pt x="5" y="6"/>
                  <a:pt x="6" y="5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4"/>
                  <a:pt x="5" y="5"/>
                  <a:pt x="3" y="5"/>
                </a:cubicBezTo>
                <a:cubicBezTo>
                  <a:pt x="2" y="5"/>
                  <a:pt x="1" y="4"/>
                  <a:pt x="1" y="3"/>
                </a:cubicBezTo>
                <a:cubicBezTo>
                  <a:pt x="1" y="2"/>
                  <a:pt x="2" y="0"/>
                  <a:pt x="3" y="0"/>
                </a:cubicBezTo>
                <a:cubicBezTo>
                  <a:pt x="5" y="0"/>
                  <a:pt x="6" y="2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2"/>
                  <a:pt x="4" y="2"/>
                  <a:pt x="3" y="2"/>
                </a:cubicBezTo>
                <a:cubicBezTo>
                  <a:pt x="3" y="2"/>
                  <a:pt x="2" y="2"/>
                  <a:pt x="2" y="3"/>
                </a:cubicBezTo>
                <a:cubicBezTo>
                  <a:pt x="2" y="4"/>
                  <a:pt x="3" y="4"/>
                  <a:pt x="3" y="4"/>
                </a:cubicBezTo>
                <a:cubicBezTo>
                  <a:pt x="4" y="4"/>
                  <a:pt x="5" y="4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19"/>
          <p:cNvSpPr/>
          <p:nvPr/>
        </p:nvSpPr>
        <p:spPr>
          <a:xfrm>
            <a:off x="9170989" y="6256344"/>
            <a:ext cx="30163" cy="26987"/>
          </a:xfrm>
          <a:custGeom>
            <a:avLst/>
            <a:gdLst/>
            <a:ahLst/>
            <a:cxnLst/>
            <a:rect l="l" t="t" r="r" b="b"/>
            <a:pathLst>
              <a:path w="6" h="5" extrusionOk="0">
                <a:moveTo>
                  <a:pt x="5" y="2"/>
                </a:moveTo>
                <a:cubicBezTo>
                  <a:pt x="4" y="2"/>
                  <a:pt x="4" y="2"/>
                  <a:pt x="4" y="2"/>
                </a:cubicBezTo>
                <a:cubicBezTo>
                  <a:pt x="4" y="3"/>
                  <a:pt x="3" y="3"/>
                  <a:pt x="3" y="3"/>
                </a:cubicBezTo>
                <a:cubicBezTo>
                  <a:pt x="2" y="3"/>
                  <a:pt x="2" y="3"/>
                  <a:pt x="2" y="2"/>
                </a:cubicBezTo>
                <a:cubicBezTo>
                  <a:pt x="2" y="2"/>
                  <a:pt x="2" y="2"/>
                  <a:pt x="3" y="2"/>
                </a:cubicBezTo>
                <a:cubicBezTo>
                  <a:pt x="3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4" y="0"/>
                  <a:pt x="3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4"/>
                  <a:pt x="1" y="5"/>
                  <a:pt x="3" y="5"/>
                </a:cubicBezTo>
                <a:cubicBezTo>
                  <a:pt x="4" y="5"/>
                  <a:pt x="6" y="4"/>
                  <a:pt x="6" y="2"/>
                </a:cubicBezTo>
                <a:lnTo>
                  <a:pt x="5" y="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19"/>
          <p:cNvSpPr/>
          <p:nvPr/>
        </p:nvSpPr>
        <p:spPr>
          <a:xfrm>
            <a:off x="9170989" y="6251575"/>
            <a:ext cx="30163" cy="31750"/>
          </a:xfrm>
          <a:custGeom>
            <a:avLst/>
            <a:gdLst/>
            <a:ahLst/>
            <a:cxnLst/>
            <a:rect l="l" t="t" r="r" b="b"/>
            <a:pathLst>
              <a:path w="6" h="6" extrusionOk="0">
                <a:moveTo>
                  <a:pt x="5" y="3"/>
                </a:move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2" y="4"/>
                  <a:pt x="2" y="3"/>
                </a:cubicBezTo>
                <a:cubicBezTo>
                  <a:pt x="2" y="3"/>
                  <a:pt x="3" y="3"/>
                  <a:pt x="3" y="3"/>
                </a:cubicBezTo>
                <a:cubicBezTo>
                  <a:pt x="3" y="3"/>
                  <a:pt x="3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5" y="0"/>
                  <a:pt x="3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5"/>
                  <a:pt x="1" y="6"/>
                  <a:pt x="3" y="6"/>
                </a:cubicBezTo>
                <a:cubicBezTo>
                  <a:pt x="5" y="6"/>
                  <a:pt x="6" y="5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5"/>
                  <a:pt x="4" y="6"/>
                  <a:pt x="3" y="6"/>
                </a:cubicBezTo>
                <a:cubicBezTo>
                  <a:pt x="2" y="6"/>
                  <a:pt x="1" y="5"/>
                  <a:pt x="1" y="3"/>
                </a:cubicBezTo>
                <a:cubicBezTo>
                  <a:pt x="1" y="2"/>
                  <a:pt x="2" y="1"/>
                  <a:pt x="3" y="1"/>
                </a:cubicBezTo>
                <a:cubicBezTo>
                  <a:pt x="4" y="1"/>
                  <a:pt x="5" y="2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2"/>
                  <a:pt x="3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4"/>
                  <a:pt x="2" y="5"/>
                  <a:pt x="3" y="5"/>
                </a:cubicBezTo>
                <a:cubicBezTo>
                  <a:pt x="4" y="5"/>
                  <a:pt x="4" y="4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5" y="4"/>
                  <a:pt x="5" y="4"/>
                  <a:pt x="5" y="4"/>
                </a:cubicBezTo>
                <a:lnTo>
                  <a:pt x="5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19"/>
          <p:cNvSpPr/>
          <p:nvPr/>
        </p:nvSpPr>
        <p:spPr>
          <a:xfrm>
            <a:off x="9005888" y="6384925"/>
            <a:ext cx="150813" cy="323850"/>
          </a:xfrm>
          <a:custGeom>
            <a:avLst/>
            <a:gdLst/>
            <a:ahLst/>
            <a:cxnLst/>
            <a:rect l="l" t="t" r="r" b="b"/>
            <a:pathLst>
              <a:path w="30" h="63" extrusionOk="0">
                <a:moveTo>
                  <a:pt x="27" y="61"/>
                </a:move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17" y="60"/>
                  <a:pt x="7" y="48"/>
                </a:cubicBezTo>
                <a:cubicBezTo>
                  <a:pt x="3" y="44"/>
                  <a:pt x="1" y="40"/>
                  <a:pt x="1" y="37"/>
                </a:cubicBezTo>
                <a:cubicBezTo>
                  <a:pt x="1" y="35"/>
                  <a:pt x="2" y="33"/>
                  <a:pt x="3" y="31"/>
                </a:cubicBezTo>
                <a:cubicBezTo>
                  <a:pt x="4" y="30"/>
                  <a:pt x="4" y="30"/>
                  <a:pt x="5" y="29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9"/>
                  <a:pt x="6" y="29"/>
                </a:cubicBezTo>
                <a:cubicBezTo>
                  <a:pt x="7" y="29"/>
                  <a:pt x="8" y="30"/>
                  <a:pt x="10" y="30"/>
                </a:cubicBezTo>
                <a:cubicBezTo>
                  <a:pt x="11" y="31"/>
                  <a:pt x="13" y="31"/>
                  <a:pt x="14" y="31"/>
                </a:cubicBezTo>
                <a:cubicBezTo>
                  <a:pt x="15" y="31"/>
                  <a:pt x="15" y="31"/>
                  <a:pt x="15" y="31"/>
                </a:cubicBezTo>
                <a:cubicBezTo>
                  <a:pt x="16" y="31"/>
                  <a:pt x="17" y="30"/>
                  <a:pt x="17" y="30"/>
                </a:cubicBezTo>
                <a:cubicBezTo>
                  <a:pt x="18" y="29"/>
                  <a:pt x="18" y="28"/>
                  <a:pt x="19" y="27"/>
                </a:cubicBezTo>
                <a:cubicBezTo>
                  <a:pt x="19" y="26"/>
                  <a:pt x="19" y="25"/>
                  <a:pt x="19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8" y="25"/>
                  <a:pt x="18" y="25"/>
                  <a:pt x="18" y="25"/>
                </a:cubicBezTo>
                <a:cubicBezTo>
                  <a:pt x="20" y="25"/>
                  <a:pt x="21" y="24"/>
                  <a:pt x="21" y="23"/>
                </a:cubicBezTo>
                <a:cubicBezTo>
                  <a:pt x="22" y="23"/>
                  <a:pt x="22" y="22"/>
                  <a:pt x="22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2"/>
                </a:cubicBezTo>
                <a:cubicBezTo>
                  <a:pt x="23" y="22"/>
                  <a:pt x="23" y="22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0"/>
                  <a:pt x="23" y="19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6"/>
                  <a:pt x="24" y="16"/>
                  <a:pt x="24" y="16"/>
                </a:cubicBezTo>
                <a:cubicBezTo>
                  <a:pt x="23" y="17"/>
                  <a:pt x="23" y="17"/>
                  <a:pt x="23" y="17"/>
                </a:cubicBezTo>
                <a:cubicBezTo>
                  <a:pt x="24" y="17"/>
                  <a:pt x="25" y="18"/>
                  <a:pt x="26" y="18"/>
                </a:cubicBezTo>
                <a:cubicBezTo>
                  <a:pt x="26" y="18"/>
                  <a:pt x="27" y="18"/>
                  <a:pt x="28" y="17"/>
                </a:cubicBezTo>
                <a:cubicBezTo>
                  <a:pt x="28" y="17"/>
                  <a:pt x="29" y="16"/>
                  <a:pt x="29" y="16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2"/>
                  <a:pt x="28" y="10"/>
                  <a:pt x="28" y="8"/>
                </a:cubicBezTo>
                <a:cubicBezTo>
                  <a:pt x="28" y="7"/>
                  <a:pt x="28" y="5"/>
                  <a:pt x="29" y="3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1"/>
                  <a:pt x="30" y="1"/>
                  <a:pt x="29" y="1"/>
                </a:cubicBezTo>
                <a:cubicBezTo>
                  <a:pt x="29" y="0"/>
                  <a:pt x="28" y="1"/>
                  <a:pt x="28" y="1"/>
                </a:cubicBezTo>
                <a:cubicBezTo>
                  <a:pt x="28" y="2"/>
                  <a:pt x="28" y="2"/>
                  <a:pt x="28" y="2"/>
                </a:cubicBezTo>
                <a:cubicBezTo>
                  <a:pt x="27" y="4"/>
                  <a:pt x="26" y="6"/>
                  <a:pt x="26" y="8"/>
                </a:cubicBezTo>
                <a:cubicBezTo>
                  <a:pt x="26" y="10"/>
                  <a:pt x="27" y="13"/>
                  <a:pt x="28" y="16"/>
                </a:cubicBezTo>
                <a:cubicBezTo>
                  <a:pt x="29" y="15"/>
                  <a:pt x="29" y="15"/>
                  <a:pt x="29" y="15"/>
                </a:cubicBezTo>
                <a:cubicBezTo>
                  <a:pt x="28" y="15"/>
                  <a:pt x="28" y="15"/>
                  <a:pt x="28" y="15"/>
                </a:cubicBezTo>
                <a:cubicBezTo>
                  <a:pt x="28" y="15"/>
                  <a:pt x="27" y="16"/>
                  <a:pt x="27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5" y="16"/>
                  <a:pt x="24" y="16"/>
                  <a:pt x="24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2" y="17"/>
                  <a:pt x="22" y="17"/>
                </a:cubicBezTo>
                <a:cubicBezTo>
                  <a:pt x="22" y="17"/>
                  <a:pt x="22" y="18"/>
                  <a:pt x="22" y="19"/>
                </a:cubicBezTo>
                <a:cubicBezTo>
                  <a:pt x="21" y="19"/>
                  <a:pt x="21" y="20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3"/>
                  <a:pt x="19" y="23"/>
                  <a:pt x="18" y="23"/>
                </a:cubicBezTo>
                <a:cubicBezTo>
                  <a:pt x="18" y="23"/>
                  <a:pt x="18" y="23"/>
                  <a:pt x="17" y="24"/>
                </a:cubicBezTo>
                <a:cubicBezTo>
                  <a:pt x="17" y="24"/>
                  <a:pt x="17" y="25"/>
                  <a:pt x="17" y="25"/>
                </a:cubicBezTo>
                <a:cubicBezTo>
                  <a:pt x="17" y="26"/>
                  <a:pt x="17" y="27"/>
                  <a:pt x="16" y="28"/>
                </a:cubicBezTo>
                <a:cubicBezTo>
                  <a:pt x="16" y="28"/>
                  <a:pt x="16" y="29"/>
                  <a:pt x="16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4" y="29"/>
                  <a:pt x="14" y="29"/>
                </a:cubicBezTo>
                <a:cubicBezTo>
                  <a:pt x="13" y="29"/>
                  <a:pt x="13" y="29"/>
                  <a:pt x="12" y="29"/>
                </a:cubicBezTo>
                <a:cubicBezTo>
                  <a:pt x="10" y="29"/>
                  <a:pt x="9" y="28"/>
                  <a:pt x="8" y="28"/>
                </a:cubicBezTo>
                <a:cubicBezTo>
                  <a:pt x="7" y="27"/>
                  <a:pt x="7" y="27"/>
                  <a:pt x="6" y="27"/>
                </a:cubicBezTo>
                <a:cubicBezTo>
                  <a:pt x="6" y="27"/>
                  <a:pt x="6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3" y="28"/>
                  <a:pt x="2" y="29"/>
                  <a:pt x="1" y="31"/>
                </a:cubicBezTo>
                <a:cubicBezTo>
                  <a:pt x="0" y="33"/>
                  <a:pt x="0" y="35"/>
                  <a:pt x="0" y="37"/>
                </a:cubicBezTo>
                <a:cubicBezTo>
                  <a:pt x="0" y="41"/>
                  <a:pt x="1" y="45"/>
                  <a:pt x="5" y="50"/>
                </a:cubicBezTo>
                <a:cubicBezTo>
                  <a:pt x="16" y="62"/>
                  <a:pt x="27" y="63"/>
                  <a:pt x="27" y="63"/>
                </a:cubicBezTo>
                <a:cubicBezTo>
                  <a:pt x="27" y="63"/>
                  <a:pt x="28" y="63"/>
                  <a:pt x="28" y="62"/>
                </a:cubicBezTo>
                <a:cubicBezTo>
                  <a:pt x="28" y="62"/>
                  <a:pt x="28" y="61"/>
                  <a:pt x="27" y="6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19"/>
          <p:cNvSpPr/>
          <p:nvPr/>
        </p:nvSpPr>
        <p:spPr>
          <a:xfrm>
            <a:off x="9001129" y="6384925"/>
            <a:ext cx="155575" cy="323850"/>
          </a:xfrm>
          <a:custGeom>
            <a:avLst/>
            <a:gdLst/>
            <a:ahLst/>
            <a:cxnLst/>
            <a:rect l="l" t="t" r="r" b="b"/>
            <a:pathLst>
              <a:path w="31" h="63" extrusionOk="0">
                <a:moveTo>
                  <a:pt x="28" y="61"/>
                </a:moveTo>
                <a:cubicBezTo>
                  <a:pt x="28" y="61"/>
                  <a:pt x="28" y="61"/>
                  <a:pt x="28" y="61"/>
                </a:cubicBezTo>
                <a:cubicBezTo>
                  <a:pt x="28" y="61"/>
                  <a:pt x="28" y="61"/>
                  <a:pt x="28" y="61"/>
                </a:cubicBezTo>
                <a:cubicBezTo>
                  <a:pt x="28" y="61"/>
                  <a:pt x="28" y="61"/>
                  <a:pt x="28" y="61"/>
                </a:cubicBezTo>
                <a:cubicBezTo>
                  <a:pt x="28" y="61"/>
                  <a:pt x="28" y="61"/>
                  <a:pt x="28" y="61"/>
                </a:cubicBezTo>
                <a:cubicBezTo>
                  <a:pt x="28" y="61"/>
                  <a:pt x="18" y="60"/>
                  <a:pt x="8" y="48"/>
                </a:cubicBezTo>
                <a:cubicBezTo>
                  <a:pt x="4" y="44"/>
                  <a:pt x="3" y="40"/>
                  <a:pt x="3" y="37"/>
                </a:cubicBezTo>
                <a:cubicBezTo>
                  <a:pt x="3" y="35"/>
                  <a:pt x="4" y="33"/>
                  <a:pt x="5" y="31"/>
                </a:cubicBezTo>
                <a:cubicBezTo>
                  <a:pt x="5" y="30"/>
                  <a:pt x="6" y="30"/>
                  <a:pt x="6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9"/>
                  <a:pt x="6" y="29"/>
                  <a:pt x="7" y="29"/>
                </a:cubicBezTo>
                <a:cubicBezTo>
                  <a:pt x="8" y="30"/>
                  <a:pt x="9" y="30"/>
                  <a:pt x="11" y="31"/>
                </a:cubicBezTo>
                <a:cubicBezTo>
                  <a:pt x="12" y="31"/>
                  <a:pt x="14" y="32"/>
                  <a:pt x="15" y="32"/>
                </a:cubicBezTo>
                <a:cubicBezTo>
                  <a:pt x="16" y="32"/>
                  <a:pt x="16" y="32"/>
                  <a:pt x="16" y="31"/>
                </a:cubicBezTo>
                <a:cubicBezTo>
                  <a:pt x="17" y="31"/>
                  <a:pt x="18" y="31"/>
                  <a:pt x="19" y="30"/>
                </a:cubicBezTo>
                <a:cubicBezTo>
                  <a:pt x="19" y="29"/>
                  <a:pt x="20" y="28"/>
                  <a:pt x="20" y="27"/>
                </a:cubicBezTo>
                <a:cubicBezTo>
                  <a:pt x="20" y="26"/>
                  <a:pt x="20" y="25"/>
                  <a:pt x="20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1" y="25"/>
                  <a:pt x="22" y="24"/>
                  <a:pt x="22" y="24"/>
                </a:cubicBezTo>
                <a:cubicBezTo>
                  <a:pt x="23" y="23"/>
                  <a:pt x="23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3" y="23"/>
                  <a:pt x="23" y="23"/>
                  <a:pt x="24" y="23"/>
                </a:cubicBezTo>
                <a:cubicBezTo>
                  <a:pt x="24" y="22"/>
                  <a:pt x="24" y="22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0"/>
                  <a:pt x="25" y="19"/>
                  <a:pt x="25" y="19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6"/>
                  <a:pt x="25" y="16"/>
                  <a:pt x="25" y="16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5" y="18"/>
                  <a:pt x="26" y="18"/>
                  <a:pt x="27" y="18"/>
                </a:cubicBezTo>
                <a:cubicBezTo>
                  <a:pt x="27" y="18"/>
                  <a:pt x="28" y="18"/>
                  <a:pt x="29" y="18"/>
                </a:cubicBezTo>
                <a:cubicBezTo>
                  <a:pt x="29" y="17"/>
                  <a:pt x="30" y="17"/>
                  <a:pt x="31" y="16"/>
                </a:cubicBezTo>
                <a:cubicBezTo>
                  <a:pt x="31" y="16"/>
                  <a:pt x="31" y="16"/>
                  <a:pt x="31" y="16"/>
                </a:cubicBezTo>
                <a:cubicBezTo>
                  <a:pt x="31" y="15"/>
                  <a:pt x="31" y="15"/>
                  <a:pt x="31" y="15"/>
                </a:cubicBezTo>
                <a:cubicBezTo>
                  <a:pt x="31" y="15"/>
                  <a:pt x="31" y="15"/>
                  <a:pt x="31" y="15"/>
                </a:cubicBezTo>
                <a:cubicBezTo>
                  <a:pt x="31" y="15"/>
                  <a:pt x="31" y="15"/>
                  <a:pt x="31" y="15"/>
                </a:cubicBezTo>
                <a:cubicBezTo>
                  <a:pt x="30" y="12"/>
                  <a:pt x="29" y="10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7"/>
                  <a:pt x="30" y="5"/>
                  <a:pt x="31" y="3"/>
                </a:cubicBezTo>
                <a:cubicBezTo>
                  <a:pt x="31" y="2"/>
                  <a:pt x="31" y="2"/>
                  <a:pt x="31" y="2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1"/>
                  <a:pt x="31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29" y="0"/>
                  <a:pt x="29" y="0"/>
                  <a:pt x="29" y="1"/>
                </a:cubicBezTo>
                <a:cubicBezTo>
                  <a:pt x="28" y="2"/>
                  <a:pt x="28" y="2"/>
                  <a:pt x="28" y="2"/>
                </a:cubicBezTo>
                <a:cubicBezTo>
                  <a:pt x="27" y="4"/>
                  <a:pt x="27" y="6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11"/>
                  <a:pt x="28" y="13"/>
                  <a:pt x="28" y="16"/>
                </a:cubicBezTo>
                <a:cubicBezTo>
                  <a:pt x="29" y="16"/>
                  <a:pt x="29" y="16"/>
                  <a:pt x="29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0" y="15"/>
                  <a:pt x="30" y="15"/>
                  <a:pt x="30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5"/>
                  <a:pt x="29" y="15"/>
                  <a:pt x="29" y="15"/>
                </a:cubicBezTo>
                <a:cubicBezTo>
                  <a:pt x="28" y="15"/>
                  <a:pt x="28" y="15"/>
                  <a:pt x="28" y="15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6" y="16"/>
                  <a:pt x="26" y="15"/>
                  <a:pt x="25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3" y="16"/>
                  <a:pt x="23" y="16"/>
                  <a:pt x="23" y="17"/>
                </a:cubicBezTo>
                <a:cubicBezTo>
                  <a:pt x="23" y="17"/>
                  <a:pt x="22" y="18"/>
                  <a:pt x="22" y="19"/>
                </a:cubicBezTo>
                <a:cubicBezTo>
                  <a:pt x="22" y="19"/>
                  <a:pt x="22" y="20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2"/>
                  <a:pt x="22" y="22"/>
                  <a:pt x="22" y="22"/>
                </a:cubicBezTo>
                <a:cubicBezTo>
                  <a:pt x="23" y="21"/>
                  <a:pt x="23" y="21"/>
                  <a:pt x="23" y="21"/>
                </a:cubicBezTo>
                <a:cubicBezTo>
                  <a:pt x="25" y="21"/>
                  <a:pt x="25" y="21"/>
                  <a:pt x="25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0"/>
                  <a:pt x="22" y="20"/>
                  <a:pt x="22" y="20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2"/>
                  <a:pt x="20" y="23"/>
                  <a:pt x="19" y="23"/>
                </a:cubicBezTo>
                <a:cubicBezTo>
                  <a:pt x="19" y="23"/>
                  <a:pt x="18" y="23"/>
                  <a:pt x="18" y="24"/>
                </a:cubicBezTo>
                <a:cubicBezTo>
                  <a:pt x="18" y="24"/>
                  <a:pt x="18" y="25"/>
                  <a:pt x="18" y="25"/>
                </a:cubicBezTo>
                <a:cubicBezTo>
                  <a:pt x="18" y="26"/>
                  <a:pt x="17" y="27"/>
                  <a:pt x="17" y="28"/>
                </a:cubicBezTo>
                <a:cubicBezTo>
                  <a:pt x="17" y="28"/>
                  <a:pt x="17" y="28"/>
                  <a:pt x="17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4" y="29"/>
                  <a:pt x="14" y="29"/>
                  <a:pt x="13" y="29"/>
                </a:cubicBezTo>
                <a:cubicBezTo>
                  <a:pt x="11" y="28"/>
                  <a:pt x="10" y="28"/>
                  <a:pt x="9" y="27"/>
                </a:cubicBezTo>
                <a:cubicBezTo>
                  <a:pt x="8" y="27"/>
                  <a:pt x="8" y="27"/>
                  <a:pt x="7" y="27"/>
                </a:cubicBezTo>
                <a:cubicBezTo>
                  <a:pt x="7" y="27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8"/>
                  <a:pt x="3" y="29"/>
                  <a:pt x="2" y="31"/>
                </a:cubicBezTo>
                <a:cubicBezTo>
                  <a:pt x="1" y="33"/>
                  <a:pt x="0" y="35"/>
                  <a:pt x="0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1"/>
                  <a:pt x="2" y="45"/>
                  <a:pt x="6" y="50"/>
                </a:cubicBezTo>
                <a:cubicBezTo>
                  <a:pt x="17" y="62"/>
                  <a:pt x="28" y="63"/>
                  <a:pt x="28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9" y="63"/>
                  <a:pt x="29" y="63"/>
                  <a:pt x="29" y="62"/>
                </a:cubicBezTo>
                <a:cubicBezTo>
                  <a:pt x="29" y="62"/>
                  <a:pt x="29" y="62"/>
                  <a:pt x="29" y="62"/>
                </a:cubicBezTo>
                <a:cubicBezTo>
                  <a:pt x="29" y="62"/>
                  <a:pt x="29" y="61"/>
                  <a:pt x="28" y="61"/>
                </a:cubicBezTo>
                <a:cubicBezTo>
                  <a:pt x="28" y="61"/>
                  <a:pt x="28" y="61"/>
                  <a:pt x="28" y="61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2"/>
                  <a:pt x="29" y="62"/>
                  <a:pt x="29" y="62"/>
                </a:cubicBezTo>
                <a:cubicBezTo>
                  <a:pt x="29" y="62"/>
                  <a:pt x="29" y="62"/>
                  <a:pt x="29" y="62"/>
                </a:cubicBezTo>
                <a:cubicBezTo>
                  <a:pt x="29" y="63"/>
                  <a:pt x="28" y="63"/>
                  <a:pt x="28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8" y="63"/>
                  <a:pt x="18" y="62"/>
                  <a:pt x="6" y="49"/>
                </a:cubicBezTo>
                <a:cubicBezTo>
                  <a:pt x="2" y="45"/>
                  <a:pt x="1" y="41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5"/>
                  <a:pt x="2" y="33"/>
                  <a:pt x="3" y="31"/>
                </a:cubicBezTo>
                <a:cubicBezTo>
                  <a:pt x="4" y="29"/>
                  <a:pt x="5" y="28"/>
                  <a:pt x="5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7" y="27"/>
                  <a:pt x="7" y="27"/>
                </a:cubicBezTo>
                <a:cubicBezTo>
                  <a:pt x="8" y="28"/>
                  <a:pt x="8" y="28"/>
                  <a:pt x="9" y="28"/>
                </a:cubicBezTo>
                <a:cubicBezTo>
                  <a:pt x="10" y="28"/>
                  <a:pt x="11" y="29"/>
                  <a:pt x="13" y="29"/>
                </a:cubicBezTo>
                <a:cubicBezTo>
                  <a:pt x="14" y="30"/>
                  <a:pt x="14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6" y="30"/>
                  <a:pt x="16" y="30"/>
                </a:cubicBezTo>
                <a:cubicBezTo>
                  <a:pt x="16" y="30"/>
                  <a:pt x="17" y="29"/>
                  <a:pt x="17" y="29"/>
                </a:cubicBezTo>
                <a:cubicBezTo>
                  <a:pt x="17" y="29"/>
                  <a:pt x="17" y="29"/>
                  <a:pt x="18" y="28"/>
                </a:cubicBezTo>
                <a:cubicBezTo>
                  <a:pt x="18" y="27"/>
                  <a:pt x="18" y="26"/>
                  <a:pt x="18" y="25"/>
                </a:cubicBezTo>
                <a:cubicBezTo>
                  <a:pt x="18" y="25"/>
                  <a:pt x="19" y="24"/>
                  <a:pt x="19" y="24"/>
                </a:cubicBezTo>
                <a:cubicBezTo>
                  <a:pt x="19" y="23"/>
                  <a:pt x="19" y="23"/>
                  <a:pt x="19" y="23"/>
                </a:cubicBezTo>
                <a:cubicBezTo>
                  <a:pt x="20" y="23"/>
                  <a:pt x="21" y="23"/>
                  <a:pt x="21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0"/>
                  <a:pt x="23" y="19"/>
                  <a:pt x="23" y="19"/>
                </a:cubicBezTo>
                <a:cubicBezTo>
                  <a:pt x="23" y="18"/>
                  <a:pt x="23" y="18"/>
                  <a:pt x="24" y="17"/>
                </a:cubicBezTo>
                <a:cubicBezTo>
                  <a:pt x="24" y="17"/>
                  <a:pt x="24" y="17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6"/>
                  <a:pt x="26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8" y="16"/>
                  <a:pt x="28" y="16"/>
                </a:cubicBezTo>
                <a:cubicBezTo>
                  <a:pt x="28" y="16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6"/>
                  <a:pt x="29" y="16"/>
                  <a:pt x="29" y="16"/>
                </a:cubicBezTo>
                <a:cubicBezTo>
                  <a:pt x="29" y="15"/>
                  <a:pt x="29" y="15"/>
                  <a:pt x="29" y="15"/>
                </a:cubicBezTo>
                <a:cubicBezTo>
                  <a:pt x="28" y="13"/>
                  <a:pt x="27" y="10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6"/>
                  <a:pt x="28" y="4"/>
                  <a:pt x="29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5"/>
                  <a:pt x="29" y="7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10"/>
                  <a:pt x="29" y="12"/>
                  <a:pt x="30" y="15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6"/>
                  <a:pt x="30" y="16"/>
                  <a:pt x="30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0" y="16"/>
                  <a:pt x="29" y="17"/>
                  <a:pt x="28" y="17"/>
                </a:cubicBezTo>
                <a:cubicBezTo>
                  <a:pt x="28" y="17"/>
                  <a:pt x="27" y="17"/>
                  <a:pt x="27" y="17"/>
                </a:cubicBezTo>
                <a:cubicBezTo>
                  <a:pt x="26" y="17"/>
                  <a:pt x="25" y="17"/>
                  <a:pt x="25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8"/>
                  <a:pt x="24" y="18"/>
                  <a:pt x="24" y="18"/>
                </a:cubicBezTo>
                <a:cubicBezTo>
                  <a:pt x="24" y="19"/>
                  <a:pt x="24" y="20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2"/>
                  <a:pt x="23" y="22"/>
                  <a:pt x="23" y="22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3"/>
                  <a:pt x="21" y="23"/>
                  <a:pt x="21" y="23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2"/>
                  <a:pt x="22" y="22"/>
                  <a:pt x="22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3"/>
                  <a:pt x="22" y="23"/>
                </a:cubicBezTo>
                <a:cubicBezTo>
                  <a:pt x="21" y="24"/>
                  <a:pt x="21" y="24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5"/>
                  <a:pt x="20" y="26"/>
                  <a:pt x="19" y="27"/>
                </a:cubicBezTo>
                <a:cubicBezTo>
                  <a:pt x="19" y="28"/>
                  <a:pt x="19" y="29"/>
                  <a:pt x="18" y="30"/>
                </a:cubicBezTo>
                <a:cubicBezTo>
                  <a:pt x="18" y="30"/>
                  <a:pt x="17" y="31"/>
                  <a:pt x="16" y="31"/>
                </a:cubicBezTo>
                <a:cubicBezTo>
                  <a:pt x="16" y="31"/>
                  <a:pt x="15" y="31"/>
                  <a:pt x="15" y="31"/>
                </a:cubicBezTo>
                <a:cubicBezTo>
                  <a:pt x="14" y="31"/>
                  <a:pt x="12" y="31"/>
                  <a:pt x="11" y="30"/>
                </a:cubicBezTo>
                <a:cubicBezTo>
                  <a:pt x="9" y="30"/>
                  <a:pt x="8" y="29"/>
                  <a:pt x="7" y="29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9"/>
                  <a:pt x="6" y="29"/>
                  <a:pt x="6" y="29"/>
                </a:cubicBezTo>
                <a:cubicBezTo>
                  <a:pt x="5" y="29"/>
                  <a:pt x="5" y="30"/>
                  <a:pt x="4" y="31"/>
                </a:cubicBezTo>
                <a:cubicBezTo>
                  <a:pt x="3" y="33"/>
                  <a:pt x="2" y="35"/>
                  <a:pt x="2" y="37"/>
                </a:cubicBezTo>
                <a:cubicBezTo>
                  <a:pt x="2" y="40"/>
                  <a:pt x="3" y="44"/>
                  <a:pt x="7" y="48"/>
                </a:cubicBezTo>
                <a:cubicBezTo>
                  <a:pt x="18" y="60"/>
                  <a:pt x="28" y="62"/>
                  <a:pt x="28" y="62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2"/>
                  <a:pt x="28" y="62"/>
                  <a:pt x="28" y="62"/>
                </a:cubicBezTo>
                <a:lnTo>
                  <a:pt x="28" y="6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19"/>
          <p:cNvSpPr/>
          <p:nvPr/>
        </p:nvSpPr>
        <p:spPr>
          <a:xfrm>
            <a:off x="9161463" y="6226175"/>
            <a:ext cx="65088" cy="87312"/>
          </a:xfrm>
          <a:custGeom>
            <a:avLst/>
            <a:gdLst/>
            <a:ahLst/>
            <a:cxnLst/>
            <a:rect l="l" t="t" r="r" b="b"/>
            <a:pathLst>
              <a:path w="13" h="17" extrusionOk="0">
                <a:moveTo>
                  <a:pt x="10" y="8"/>
                </a:moveTo>
                <a:cubicBezTo>
                  <a:pt x="11" y="9"/>
                  <a:pt x="11" y="9"/>
                  <a:pt x="11" y="9"/>
                </a:cubicBezTo>
                <a:cubicBezTo>
                  <a:pt x="12" y="8"/>
                  <a:pt x="13" y="7"/>
                  <a:pt x="13" y="5"/>
                </a:cubicBezTo>
                <a:cubicBezTo>
                  <a:pt x="13" y="2"/>
                  <a:pt x="11" y="0"/>
                  <a:pt x="8" y="0"/>
                </a:cubicBezTo>
                <a:cubicBezTo>
                  <a:pt x="7" y="0"/>
                  <a:pt x="6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4"/>
                  <a:pt x="3" y="5"/>
                  <a:pt x="2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7"/>
                  <a:pt x="0" y="8"/>
                </a:cubicBezTo>
                <a:cubicBezTo>
                  <a:pt x="0" y="8"/>
                  <a:pt x="0" y="8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1" y="9"/>
                  <a:pt x="1" y="10"/>
                  <a:pt x="2" y="10"/>
                </a:cubicBezTo>
                <a:cubicBezTo>
                  <a:pt x="3" y="11"/>
                  <a:pt x="6" y="13"/>
                  <a:pt x="7" y="16"/>
                </a:cubicBezTo>
                <a:cubicBezTo>
                  <a:pt x="8" y="16"/>
                  <a:pt x="8" y="17"/>
                  <a:pt x="8" y="16"/>
                </a:cubicBezTo>
                <a:cubicBezTo>
                  <a:pt x="11" y="16"/>
                  <a:pt x="13" y="14"/>
                  <a:pt x="13" y="12"/>
                </a:cubicBezTo>
                <a:cubicBezTo>
                  <a:pt x="13" y="10"/>
                  <a:pt x="12" y="9"/>
                  <a:pt x="11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10"/>
                  <a:pt x="11" y="11"/>
                  <a:pt x="11" y="12"/>
                </a:cubicBezTo>
                <a:cubicBezTo>
                  <a:pt x="11" y="13"/>
                  <a:pt x="10" y="15"/>
                  <a:pt x="8" y="15"/>
                </a:cubicBezTo>
                <a:cubicBezTo>
                  <a:pt x="8" y="16"/>
                  <a:pt x="8" y="16"/>
                  <a:pt x="8" y="16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3"/>
                  <a:pt x="6" y="11"/>
                  <a:pt x="5" y="10"/>
                </a:cubicBezTo>
                <a:cubicBezTo>
                  <a:pt x="4" y="9"/>
                  <a:pt x="3" y="9"/>
                  <a:pt x="3" y="8"/>
                </a:cubicBezTo>
                <a:cubicBezTo>
                  <a:pt x="2" y="8"/>
                  <a:pt x="1" y="8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2" y="8"/>
                  <a:pt x="3" y="7"/>
                  <a:pt x="3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4" y="7"/>
                  <a:pt x="6" y="5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7" y="2"/>
                  <a:pt x="8" y="2"/>
                  <a:pt x="8" y="2"/>
                </a:cubicBezTo>
                <a:cubicBezTo>
                  <a:pt x="10" y="2"/>
                  <a:pt x="11" y="3"/>
                  <a:pt x="11" y="5"/>
                </a:cubicBezTo>
                <a:cubicBezTo>
                  <a:pt x="11" y="6"/>
                  <a:pt x="11" y="7"/>
                  <a:pt x="10" y="8"/>
                </a:cubicBezTo>
                <a:cubicBezTo>
                  <a:pt x="10" y="8"/>
                  <a:pt x="9" y="8"/>
                  <a:pt x="9" y="8"/>
                </a:cubicBezTo>
                <a:cubicBezTo>
                  <a:pt x="9" y="9"/>
                  <a:pt x="9" y="9"/>
                  <a:pt x="10" y="9"/>
                </a:cubicBezTo>
                <a:lnTo>
                  <a:pt x="10" y="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19"/>
          <p:cNvSpPr/>
          <p:nvPr/>
        </p:nvSpPr>
        <p:spPr>
          <a:xfrm>
            <a:off x="9156701" y="6226175"/>
            <a:ext cx="69851" cy="87312"/>
          </a:xfrm>
          <a:custGeom>
            <a:avLst/>
            <a:gdLst/>
            <a:ahLst/>
            <a:cxnLst/>
            <a:rect l="l" t="t" r="r" b="b"/>
            <a:pathLst>
              <a:path w="14" h="17" extrusionOk="0">
                <a:moveTo>
                  <a:pt x="11" y="8"/>
                </a:move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3" y="9"/>
                  <a:pt x="14" y="7"/>
                  <a:pt x="14" y="5"/>
                </a:cubicBezTo>
                <a:cubicBezTo>
                  <a:pt x="14" y="2"/>
                  <a:pt x="12" y="0"/>
                  <a:pt x="9" y="0"/>
                </a:cubicBezTo>
                <a:cubicBezTo>
                  <a:pt x="8" y="0"/>
                  <a:pt x="7" y="0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4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1" y="7"/>
                  <a:pt x="1" y="8"/>
                </a:cubicBezTo>
                <a:cubicBezTo>
                  <a:pt x="1" y="8"/>
                  <a:pt x="0" y="8"/>
                  <a:pt x="0" y="8"/>
                </a:cubicBezTo>
                <a:cubicBezTo>
                  <a:pt x="0" y="9"/>
                  <a:pt x="0" y="9"/>
                  <a:pt x="0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3" y="10"/>
                </a:cubicBezTo>
                <a:cubicBezTo>
                  <a:pt x="4" y="11"/>
                  <a:pt x="7" y="13"/>
                  <a:pt x="8" y="16"/>
                </a:cubicBezTo>
                <a:cubicBezTo>
                  <a:pt x="8" y="17"/>
                  <a:pt x="9" y="17"/>
                  <a:pt x="9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2" y="17"/>
                  <a:pt x="14" y="14"/>
                  <a:pt x="14" y="12"/>
                </a:cubicBezTo>
                <a:cubicBezTo>
                  <a:pt x="14" y="10"/>
                  <a:pt x="13" y="8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10"/>
                  <a:pt x="12" y="11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3"/>
                  <a:pt x="11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3"/>
                  <a:pt x="8" y="11"/>
                  <a:pt x="6" y="10"/>
                </a:cubicBezTo>
                <a:cubicBezTo>
                  <a:pt x="5" y="9"/>
                  <a:pt x="5" y="9"/>
                  <a:pt x="4" y="8"/>
                </a:cubicBezTo>
                <a:cubicBezTo>
                  <a:pt x="3" y="8"/>
                  <a:pt x="3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1" y="8"/>
                  <a:pt x="1" y="8"/>
                  <a:pt x="1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8"/>
                  <a:pt x="4" y="7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5" y="7"/>
                  <a:pt x="8" y="5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9" y="2"/>
                  <a:pt x="9" y="2"/>
                </a:cubicBezTo>
                <a:cubicBezTo>
                  <a:pt x="11" y="2"/>
                  <a:pt x="12" y="3"/>
                  <a:pt x="12" y="5"/>
                </a:cubicBezTo>
                <a:cubicBezTo>
                  <a:pt x="12" y="6"/>
                  <a:pt x="12" y="7"/>
                  <a:pt x="11" y="7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0" y="9"/>
                  <a:pt x="11" y="9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2" y="7"/>
                  <a:pt x="13" y="6"/>
                  <a:pt x="13" y="5"/>
                </a:cubicBezTo>
                <a:cubicBezTo>
                  <a:pt x="13" y="3"/>
                  <a:pt x="11" y="2"/>
                  <a:pt x="9" y="2"/>
                </a:cubicBezTo>
                <a:cubicBezTo>
                  <a:pt x="8" y="2"/>
                  <a:pt x="8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4"/>
                  <a:pt x="5" y="6"/>
                  <a:pt x="3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3" y="8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7"/>
                  <a:pt x="2" y="7"/>
                  <a:pt x="2" y="7"/>
                </a:cubicBezTo>
                <a:cubicBezTo>
                  <a:pt x="1" y="8"/>
                  <a:pt x="1" y="8"/>
                  <a:pt x="1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7"/>
                  <a:pt x="2" y="7"/>
                  <a:pt x="2" y="7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3" y="8"/>
                  <a:pt x="4" y="9"/>
                </a:cubicBezTo>
                <a:cubicBezTo>
                  <a:pt x="4" y="9"/>
                  <a:pt x="5" y="10"/>
                  <a:pt x="6" y="10"/>
                </a:cubicBezTo>
                <a:cubicBezTo>
                  <a:pt x="7" y="11"/>
                  <a:pt x="9" y="13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11" y="15"/>
                  <a:pt x="12" y="13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0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3" y="9"/>
                  <a:pt x="13" y="10"/>
                  <a:pt x="13" y="12"/>
                </a:cubicBezTo>
                <a:cubicBezTo>
                  <a:pt x="13" y="14"/>
                  <a:pt x="12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7" y="13"/>
                  <a:pt x="5" y="11"/>
                  <a:pt x="3" y="10"/>
                </a:cubicBezTo>
                <a:cubicBezTo>
                  <a:pt x="2" y="9"/>
                  <a:pt x="2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2" y="7"/>
                  <a:pt x="2" y="7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6" y="4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7" y="1"/>
                  <a:pt x="8" y="0"/>
                  <a:pt x="9" y="0"/>
                </a:cubicBezTo>
                <a:cubicBezTo>
                  <a:pt x="12" y="0"/>
                  <a:pt x="14" y="2"/>
                  <a:pt x="14" y="5"/>
                </a:cubicBezTo>
                <a:cubicBezTo>
                  <a:pt x="14" y="7"/>
                  <a:pt x="13" y="8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19"/>
          <p:cNvSpPr/>
          <p:nvPr/>
        </p:nvSpPr>
        <p:spPr>
          <a:xfrm>
            <a:off x="8920167" y="6251575"/>
            <a:ext cx="296863" cy="252412"/>
          </a:xfrm>
          <a:custGeom>
            <a:avLst/>
            <a:gdLst/>
            <a:ahLst/>
            <a:cxnLst/>
            <a:rect l="l" t="t" r="r" b="b"/>
            <a:pathLst>
              <a:path w="59" h="49" extrusionOk="0">
                <a:moveTo>
                  <a:pt x="56" y="11"/>
                </a:moveTo>
                <a:cubicBezTo>
                  <a:pt x="57" y="10"/>
                  <a:pt x="57" y="10"/>
                  <a:pt x="57" y="10"/>
                </a:cubicBezTo>
                <a:cubicBezTo>
                  <a:pt x="56" y="8"/>
                  <a:pt x="54" y="6"/>
                  <a:pt x="53" y="5"/>
                </a:cubicBezTo>
                <a:cubicBezTo>
                  <a:pt x="52" y="4"/>
                  <a:pt x="51" y="4"/>
                  <a:pt x="51" y="3"/>
                </a:cubicBezTo>
                <a:cubicBezTo>
                  <a:pt x="50" y="3"/>
                  <a:pt x="49" y="3"/>
                  <a:pt x="49" y="2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8" y="2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3"/>
                  <a:pt x="48" y="3"/>
                  <a:pt x="48" y="3"/>
                </a:cubicBezTo>
                <a:cubicBezTo>
                  <a:pt x="47" y="3"/>
                  <a:pt x="47" y="4"/>
                  <a:pt x="46" y="4"/>
                </a:cubicBezTo>
                <a:cubicBezTo>
                  <a:pt x="44" y="4"/>
                  <a:pt x="43" y="3"/>
                  <a:pt x="43" y="1"/>
                </a:cubicBezTo>
                <a:cubicBezTo>
                  <a:pt x="43" y="1"/>
                  <a:pt x="43" y="1"/>
                  <a:pt x="42" y="1"/>
                </a:cubicBezTo>
                <a:cubicBezTo>
                  <a:pt x="42" y="1"/>
                  <a:pt x="42" y="1"/>
                  <a:pt x="41" y="1"/>
                </a:cubicBezTo>
                <a:cubicBezTo>
                  <a:pt x="41" y="1"/>
                  <a:pt x="40" y="2"/>
                  <a:pt x="40" y="2"/>
                </a:cubicBezTo>
                <a:cubicBezTo>
                  <a:pt x="39" y="2"/>
                  <a:pt x="38" y="1"/>
                  <a:pt x="37" y="0"/>
                </a:cubicBezTo>
                <a:cubicBezTo>
                  <a:pt x="37" y="0"/>
                  <a:pt x="37" y="0"/>
                  <a:pt x="36" y="0"/>
                </a:cubicBezTo>
                <a:cubicBezTo>
                  <a:pt x="36" y="0"/>
                  <a:pt x="36" y="1"/>
                  <a:pt x="35" y="1"/>
                </a:cubicBezTo>
                <a:cubicBezTo>
                  <a:pt x="35" y="1"/>
                  <a:pt x="34" y="1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3"/>
                  <a:pt x="34" y="4"/>
                  <a:pt x="33" y="5"/>
                </a:cubicBezTo>
                <a:cubicBezTo>
                  <a:pt x="32" y="6"/>
                  <a:pt x="31" y="6"/>
                  <a:pt x="30" y="6"/>
                </a:cubicBezTo>
                <a:cubicBezTo>
                  <a:pt x="29" y="6"/>
                  <a:pt x="28" y="6"/>
                  <a:pt x="27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6"/>
                  <a:pt x="23" y="7"/>
                  <a:pt x="22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0" y="7"/>
                  <a:pt x="20" y="7"/>
                </a:cubicBezTo>
                <a:cubicBezTo>
                  <a:pt x="19" y="8"/>
                  <a:pt x="19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9"/>
                </a:cubicBezTo>
                <a:cubicBezTo>
                  <a:pt x="16" y="9"/>
                  <a:pt x="16" y="9"/>
                  <a:pt x="16" y="10"/>
                </a:cubicBezTo>
                <a:cubicBezTo>
                  <a:pt x="17" y="10"/>
                  <a:pt x="17" y="10"/>
                  <a:pt x="17" y="11"/>
                </a:cubicBezTo>
                <a:cubicBezTo>
                  <a:pt x="17" y="12"/>
                  <a:pt x="16" y="13"/>
                  <a:pt x="16" y="14"/>
                </a:cubicBezTo>
                <a:cubicBezTo>
                  <a:pt x="15" y="14"/>
                  <a:pt x="14" y="15"/>
                  <a:pt x="13" y="15"/>
                </a:cubicBezTo>
                <a:cubicBezTo>
                  <a:pt x="12" y="15"/>
                  <a:pt x="10" y="13"/>
                  <a:pt x="10" y="12"/>
                </a:cubicBezTo>
                <a:cubicBezTo>
                  <a:pt x="10" y="11"/>
                  <a:pt x="9" y="11"/>
                  <a:pt x="9" y="11"/>
                </a:cubicBezTo>
                <a:cubicBezTo>
                  <a:pt x="9" y="11"/>
                  <a:pt x="8" y="11"/>
                  <a:pt x="8" y="11"/>
                </a:cubicBezTo>
                <a:cubicBezTo>
                  <a:pt x="8" y="12"/>
                  <a:pt x="7" y="13"/>
                  <a:pt x="6" y="13"/>
                </a:cubicBezTo>
                <a:cubicBezTo>
                  <a:pt x="5" y="13"/>
                  <a:pt x="5" y="13"/>
                  <a:pt x="4" y="13"/>
                </a:cubicBezTo>
                <a:cubicBezTo>
                  <a:pt x="4" y="12"/>
                  <a:pt x="3" y="12"/>
                  <a:pt x="3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1" y="15"/>
                </a:cubicBezTo>
                <a:cubicBezTo>
                  <a:pt x="1" y="15"/>
                  <a:pt x="1" y="15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3" y="16"/>
                </a:cubicBezTo>
                <a:cubicBezTo>
                  <a:pt x="3" y="15"/>
                  <a:pt x="4" y="15"/>
                  <a:pt x="5" y="15"/>
                </a:cubicBezTo>
                <a:cubicBezTo>
                  <a:pt x="6" y="15"/>
                  <a:pt x="8" y="17"/>
                  <a:pt x="8" y="18"/>
                </a:cubicBezTo>
                <a:cubicBezTo>
                  <a:pt x="8" y="20"/>
                  <a:pt x="6" y="21"/>
                  <a:pt x="5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4"/>
                </a:cubicBezTo>
                <a:cubicBezTo>
                  <a:pt x="4" y="26"/>
                  <a:pt x="3" y="27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9"/>
                  <a:pt x="0" y="31"/>
                  <a:pt x="0" y="34"/>
                </a:cubicBezTo>
                <a:cubicBezTo>
                  <a:pt x="0" y="36"/>
                  <a:pt x="0" y="39"/>
                  <a:pt x="1" y="42"/>
                </a:cubicBezTo>
                <a:cubicBezTo>
                  <a:pt x="1" y="44"/>
                  <a:pt x="2" y="47"/>
                  <a:pt x="3" y="49"/>
                </a:cubicBezTo>
                <a:cubicBezTo>
                  <a:pt x="3" y="49"/>
                  <a:pt x="3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9"/>
                  <a:pt x="9" y="43"/>
                  <a:pt x="11" y="36"/>
                </a:cubicBezTo>
                <a:cubicBezTo>
                  <a:pt x="11" y="35"/>
                  <a:pt x="11" y="35"/>
                  <a:pt x="10" y="35"/>
                </a:cubicBezTo>
                <a:cubicBezTo>
                  <a:pt x="8" y="33"/>
                  <a:pt x="8" y="31"/>
                  <a:pt x="8" y="29"/>
                </a:cubicBezTo>
                <a:cubicBezTo>
                  <a:pt x="8" y="28"/>
                  <a:pt x="8" y="27"/>
                  <a:pt x="8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8" y="28"/>
                  <a:pt x="9" y="28"/>
                </a:cubicBezTo>
                <a:cubicBezTo>
                  <a:pt x="10" y="28"/>
                  <a:pt x="11" y="28"/>
                  <a:pt x="13" y="28"/>
                </a:cubicBezTo>
                <a:cubicBezTo>
                  <a:pt x="15" y="28"/>
                  <a:pt x="18" y="28"/>
                  <a:pt x="20" y="27"/>
                </a:cubicBezTo>
                <a:cubicBezTo>
                  <a:pt x="23" y="26"/>
                  <a:pt x="25" y="24"/>
                  <a:pt x="27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2"/>
                  <a:pt x="27" y="22"/>
                  <a:pt x="27" y="22"/>
                </a:cubicBezTo>
                <a:cubicBezTo>
                  <a:pt x="30" y="20"/>
                  <a:pt x="34" y="19"/>
                  <a:pt x="37" y="17"/>
                </a:cubicBezTo>
                <a:cubicBezTo>
                  <a:pt x="40" y="14"/>
                  <a:pt x="43" y="12"/>
                  <a:pt x="45" y="8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5" y="9"/>
                  <a:pt x="46" y="10"/>
                </a:cubicBezTo>
                <a:cubicBezTo>
                  <a:pt x="47" y="11"/>
                  <a:pt x="48" y="13"/>
                  <a:pt x="48" y="16"/>
                </a:cubicBezTo>
                <a:cubicBezTo>
                  <a:pt x="48" y="19"/>
                  <a:pt x="47" y="22"/>
                  <a:pt x="45" y="27"/>
                </a:cubicBezTo>
                <a:cubicBezTo>
                  <a:pt x="45" y="27"/>
                  <a:pt x="45" y="28"/>
                  <a:pt x="45" y="28"/>
                </a:cubicBezTo>
                <a:cubicBezTo>
                  <a:pt x="45" y="28"/>
                  <a:pt x="45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7" y="28"/>
                  <a:pt x="50" y="28"/>
                  <a:pt x="52" y="27"/>
                </a:cubicBezTo>
                <a:cubicBezTo>
                  <a:pt x="54" y="26"/>
                  <a:pt x="57" y="24"/>
                  <a:pt x="58" y="20"/>
                </a:cubicBezTo>
                <a:cubicBezTo>
                  <a:pt x="59" y="19"/>
                  <a:pt x="59" y="18"/>
                  <a:pt x="59" y="16"/>
                </a:cubicBezTo>
                <a:cubicBezTo>
                  <a:pt x="59" y="14"/>
                  <a:pt x="58" y="12"/>
                  <a:pt x="57" y="10"/>
                </a:cubicBezTo>
                <a:cubicBezTo>
                  <a:pt x="56" y="11"/>
                  <a:pt x="56" y="11"/>
                  <a:pt x="56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13"/>
                  <a:pt x="57" y="15"/>
                  <a:pt x="57" y="16"/>
                </a:cubicBezTo>
                <a:cubicBezTo>
                  <a:pt x="57" y="17"/>
                  <a:pt x="57" y="18"/>
                  <a:pt x="57" y="19"/>
                </a:cubicBezTo>
                <a:cubicBezTo>
                  <a:pt x="55" y="23"/>
                  <a:pt x="53" y="24"/>
                  <a:pt x="51" y="25"/>
                </a:cubicBezTo>
                <a:cubicBezTo>
                  <a:pt x="49" y="26"/>
                  <a:pt x="47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8"/>
                  <a:pt x="47" y="28"/>
                  <a:pt x="47" y="28"/>
                </a:cubicBezTo>
                <a:cubicBezTo>
                  <a:pt x="49" y="23"/>
                  <a:pt x="50" y="19"/>
                  <a:pt x="50" y="16"/>
                </a:cubicBezTo>
                <a:cubicBezTo>
                  <a:pt x="50" y="12"/>
                  <a:pt x="48" y="10"/>
                  <a:pt x="47" y="8"/>
                </a:cubicBezTo>
                <a:cubicBezTo>
                  <a:pt x="46" y="7"/>
                  <a:pt x="45" y="6"/>
                  <a:pt x="44" y="6"/>
                </a:cubicBezTo>
                <a:cubicBezTo>
                  <a:pt x="44" y="6"/>
                  <a:pt x="44" y="7"/>
                  <a:pt x="43" y="7"/>
                </a:cubicBezTo>
                <a:cubicBezTo>
                  <a:pt x="42" y="11"/>
                  <a:pt x="39" y="13"/>
                  <a:pt x="36" y="15"/>
                </a:cubicBezTo>
                <a:cubicBezTo>
                  <a:pt x="33" y="17"/>
                  <a:pt x="30" y="18"/>
                  <a:pt x="26" y="20"/>
                </a:cubicBezTo>
                <a:cubicBezTo>
                  <a:pt x="26" y="20"/>
                  <a:pt x="26" y="20"/>
                  <a:pt x="26" y="20"/>
                </a:cubicBezTo>
                <a:cubicBezTo>
                  <a:pt x="24" y="23"/>
                  <a:pt x="22" y="24"/>
                  <a:pt x="19" y="25"/>
                </a:cubicBezTo>
                <a:cubicBezTo>
                  <a:pt x="17" y="26"/>
                  <a:pt x="15" y="27"/>
                  <a:pt x="13" y="27"/>
                </a:cubicBezTo>
                <a:cubicBezTo>
                  <a:pt x="11" y="27"/>
                  <a:pt x="10" y="26"/>
                  <a:pt x="9" y="26"/>
                </a:cubicBezTo>
                <a:cubicBezTo>
                  <a:pt x="8" y="26"/>
                  <a:pt x="8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7"/>
                  <a:pt x="6" y="28"/>
                  <a:pt x="6" y="29"/>
                </a:cubicBezTo>
                <a:cubicBezTo>
                  <a:pt x="6" y="31"/>
                  <a:pt x="7" y="34"/>
                  <a:pt x="9" y="36"/>
                </a:cubicBezTo>
                <a:cubicBezTo>
                  <a:pt x="10" y="35"/>
                  <a:pt x="10" y="35"/>
                  <a:pt x="10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8" y="39"/>
                  <a:pt x="7" y="42"/>
                  <a:pt x="5" y="44"/>
                </a:cubicBezTo>
                <a:cubicBezTo>
                  <a:pt x="5" y="45"/>
                  <a:pt x="4" y="46"/>
                  <a:pt x="4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6"/>
                  <a:pt x="3" y="44"/>
                  <a:pt x="3" y="41"/>
                </a:cubicBezTo>
                <a:cubicBezTo>
                  <a:pt x="2" y="39"/>
                  <a:pt x="2" y="36"/>
                  <a:pt x="2" y="34"/>
                </a:cubicBezTo>
                <a:cubicBezTo>
                  <a:pt x="2" y="31"/>
                  <a:pt x="2" y="29"/>
                  <a:pt x="2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2" y="29"/>
                  <a:pt x="2" y="29"/>
                  <a:pt x="2" y="29"/>
                </a:cubicBezTo>
                <a:cubicBezTo>
                  <a:pt x="4" y="29"/>
                  <a:pt x="6" y="27"/>
                  <a:pt x="6" y="24"/>
                </a:cubicBezTo>
                <a:cubicBezTo>
                  <a:pt x="6" y="23"/>
                  <a:pt x="6" y="22"/>
                  <a:pt x="5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7" y="23"/>
                  <a:pt x="9" y="21"/>
                  <a:pt x="9" y="18"/>
                </a:cubicBezTo>
                <a:cubicBezTo>
                  <a:pt x="9" y="16"/>
                  <a:pt x="7" y="13"/>
                  <a:pt x="5" y="13"/>
                </a:cubicBezTo>
                <a:cubicBezTo>
                  <a:pt x="4" y="13"/>
                  <a:pt x="2" y="14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4" y="15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5"/>
                  <a:pt x="5" y="15"/>
                  <a:pt x="6" y="15"/>
                </a:cubicBezTo>
                <a:cubicBezTo>
                  <a:pt x="7" y="15"/>
                  <a:pt x="9" y="14"/>
                  <a:pt x="10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5"/>
                  <a:pt x="11" y="16"/>
                  <a:pt x="13" y="16"/>
                </a:cubicBezTo>
                <a:cubicBezTo>
                  <a:pt x="16" y="16"/>
                  <a:pt x="19" y="14"/>
                  <a:pt x="19" y="11"/>
                </a:cubicBezTo>
                <a:cubicBezTo>
                  <a:pt x="19" y="10"/>
                  <a:pt x="18" y="9"/>
                  <a:pt x="18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9" y="10"/>
                  <a:pt x="21" y="9"/>
                  <a:pt x="21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9"/>
                  <a:pt x="22" y="9"/>
                </a:cubicBezTo>
                <a:cubicBezTo>
                  <a:pt x="24" y="9"/>
                  <a:pt x="26" y="8"/>
                  <a:pt x="27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7" y="7"/>
                  <a:pt x="28" y="8"/>
                  <a:pt x="30" y="8"/>
                </a:cubicBezTo>
                <a:cubicBezTo>
                  <a:pt x="33" y="8"/>
                  <a:pt x="36" y="5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7" y="2"/>
                  <a:pt x="37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2"/>
                  <a:pt x="36" y="2"/>
                  <a:pt x="36" y="2"/>
                </a:cubicBezTo>
                <a:cubicBezTo>
                  <a:pt x="37" y="3"/>
                  <a:pt x="38" y="3"/>
                  <a:pt x="40" y="3"/>
                </a:cubicBezTo>
                <a:cubicBezTo>
                  <a:pt x="41" y="3"/>
                  <a:pt x="42" y="3"/>
                  <a:pt x="42" y="2"/>
                </a:cubicBezTo>
                <a:cubicBezTo>
                  <a:pt x="42" y="2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2" y="4"/>
                  <a:pt x="44" y="6"/>
                  <a:pt x="46" y="6"/>
                </a:cubicBezTo>
                <a:cubicBezTo>
                  <a:pt x="47" y="6"/>
                  <a:pt x="48" y="5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3"/>
                  <a:pt x="49" y="3"/>
                  <a:pt x="49" y="3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4"/>
                  <a:pt x="49" y="5"/>
                  <a:pt x="50" y="5"/>
                </a:cubicBezTo>
                <a:cubicBezTo>
                  <a:pt x="51" y="6"/>
                  <a:pt x="54" y="8"/>
                  <a:pt x="55" y="11"/>
                </a:cubicBezTo>
                <a:lnTo>
                  <a:pt x="56" y="1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19"/>
          <p:cNvSpPr/>
          <p:nvPr/>
        </p:nvSpPr>
        <p:spPr>
          <a:xfrm>
            <a:off x="8920167" y="6251575"/>
            <a:ext cx="296863" cy="252412"/>
          </a:xfrm>
          <a:custGeom>
            <a:avLst/>
            <a:gdLst/>
            <a:ahLst/>
            <a:cxnLst/>
            <a:rect l="l" t="t" r="r" b="b"/>
            <a:pathLst>
              <a:path w="59" h="49" extrusionOk="0">
                <a:moveTo>
                  <a:pt x="56" y="11"/>
                </a:moveTo>
                <a:cubicBezTo>
                  <a:pt x="56" y="11"/>
                  <a:pt x="56" y="11"/>
                  <a:pt x="56" y="11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6" y="8"/>
                  <a:pt x="55" y="6"/>
                  <a:pt x="53" y="5"/>
                </a:cubicBezTo>
                <a:cubicBezTo>
                  <a:pt x="52" y="4"/>
                  <a:pt x="52" y="4"/>
                  <a:pt x="51" y="3"/>
                </a:cubicBezTo>
                <a:cubicBezTo>
                  <a:pt x="50" y="3"/>
                  <a:pt x="50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8" y="2"/>
                  <a:pt x="48" y="2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3"/>
                  <a:pt x="49" y="3"/>
                  <a:pt x="49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2"/>
                  <a:pt x="48" y="2"/>
                  <a:pt x="48" y="2"/>
                </a:cubicBezTo>
                <a:cubicBezTo>
                  <a:pt x="48" y="3"/>
                  <a:pt x="48" y="3"/>
                  <a:pt x="48" y="3"/>
                </a:cubicBezTo>
                <a:cubicBezTo>
                  <a:pt x="47" y="3"/>
                  <a:pt x="46" y="3"/>
                  <a:pt x="46" y="3"/>
                </a:cubicBezTo>
                <a:cubicBezTo>
                  <a:pt x="44" y="3"/>
                  <a:pt x="43" y="3"/>
                  <a:pt x="43" y="1"/>
                </a:cubicBezTo>
                <a:cubicBezTo>
                  <a:pt x="43" y="1"/>
                  <a:pt x="43" y="1"/>
                  <a:pt x="42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1"/>
                  <a:pt x="41" y="1"/>
                  <a:pt x="41" y="1"/>
                </a:cubicBezTo>
                <a:cubicBezTo>
                  <a:pt x="41" y="1"/>
                  <a:pt x="40" y="1"/>
                  <a:pt x="40" y="1"/>
                </a:cubicBezTo>
                <a:cubicBezTo>
                  <a:pt x="39" y="1"/>
                  <a:pt x="38" y="1"/>
                  <a:pt x="38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6" y="0"/>
                  <a:pt x="35" y="0"/>
                  <a:pt x="35" y="0"/>
                </a:cubicBezTo>
                <a:cubicBezTo>
                  <a:pt x="35" y="1"/>
                  <a:pt x="34" y="1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3"/>
                  <a:pt x="34" y="4"/>
                  <a:pt x="33" y="5"/>
                </a:cubicBezTo>
                <a:cubicBezTo>
                  <a:pt x="32" y="5"/>
                  <a:pt x="31" y="6"/>
                  <a:pt x="30" y="6"/>
                </a:cubicBezTo>
                <a:cubicBezTo>
                  <a:pt x="29" y="6"/>
                  <a:pt x="28" y="5"/>
                  <a:pt x="27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6"/>
                  <a:pt x="23" y="7"/>
                  <a:pt x="22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8"/>
                  <a:pt x="19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6" y="8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7" y="11"/>
                  <a:pt x="17" y="11"/>
                </a:cubicBezTo>
                <a:cubicBezTo>
                  <a:pt x="17" y="12"/>
                  <a:pt x="16" y="13"/>
                  <a:pt x="16" y="13"/>
                </a:cubicBezTo>
                <a:cubicBezTo>
                  <a:pt x="15" y="14"/>
                  <a:pt x="14" y="14"/>
                  <a:pt x="13" y="14"/>
                </a:cubicBezTo>
                <a:cubicBezTo>
                  <a:pt x="12" y="14"/>
                  <a:pt x="10" y="13"/>
                  <a:pt x="10" y="12"/>
                </a:cubicBezTo>
                <a:cubicBezTo>
                  <a:pt x="10" y="11"/>
                  <a:pt x="10" y="11"/>
                  <a:pt x="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8" y="11"/>
                  <a:pt x="8" y="11"/>
                </a:cubicBezTo>
                <a:cubicBezTo>
                  <a:pt x="7" y="12"/>
                  <a:pt x="7" y="13"/>
                  <a:pt x="6" y="13"/>
                </a:cubicBezTo>
                <a:cubicBezTo>
                  <a:pt x="5" y="13"/>
                  <a:pt x="5" y="13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1" y="14"/>
                  <a:pt x="1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4" y="16"/>
                  <a:pt x="5" y="16"/>
                </a:cubicBezTo>
                <a:cubicBezTo>
                  <a:pt x="6" y="16"/>
                  <a:pt x="7" y="17"/>
                  <a:pt x="7" y="18"/>
                </a:cubicBezTo>
                <a:cubicBezTo>
                  <a:pt x="7" y="20"/>
                  <a:pt x="6" y="21"/>
                  <a:pt x="5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6"/>
                  <a:pt x="3" y="27"/>
                  <a:pt x="1" y="27"/>
                </a:cubicBezTo>
                <a:cubicBezTo>
                  <a:pt x="1" y="27"/>
                  <a:pt x="0" y="28"/>
                  <a:pt x="0" y="28"/>
                </a:cubicBezTo>
                <a:cubicBezTo>
                  <a:pt x="0" y="29"/>
                  <a:pt x="0" y="31"/>
                  <a:pt x="0" y="34"/>
                </a:cubicBezTo>
                <a:cubicBezTo>
                  <a:pt x="0" y="36"/>
                  <a:pt x="0" y="39"/>
                  <a:pt x="1" y="42"/>
                </a:cubicBezTo>
                <a:cubicBezTo>
                  <a:pt x="1" y="44"/>
                  <a:pt x="2" y="47"/>
                  <a:pt x="3" y="49"/>
                </a:cubicBezTo>
                <a:cubicBezTo>
                  <a:pt x="3" y="49"/>
                  <a:pt x="3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9"/>
                  <a:pt x="4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9" y="43"/>
                  <a:pt x="11" y="36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0" y="35"/>
                </a:cubicBezTo>
                <a:cubicBezTo>
                  <a:pt x="9" y="33"/>
                  <a:pt x="8" y="31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8"/>
                  <a:pt x="8" y="28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8"/>
                  <a:pt x="6" y="28"/>
                  <a:pt x="6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8" y="28"/>
                  <a:pt x="9" y="28"/>
                </a:cubicBezTo>
                <a:cubicBezTo>
                  <a:pt x="10" y="29"/>
                  <a:pt x="11" y="29"/>
                  <a:pt x="13" y="29"/>
                </a:cubicBezTo>
                <a:cubicBezTo>
                  <a:pt x="15" y="29"/>
                  <a:pt x="18" y="28"/>
                  <a:pt x="20" y="27"/>
                </a:cubicBezTo>
                <a:cubicBezTo>
                  <a:pt x="23" y="26"/>
                  <a:pt x="25" y="24"/>
                  <a:pt x="27" y="22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2"/>
                  <a:pt x="27" y="22"/>
                  <a:pt x="27" y="22"/>
                </a:cubicBezTo>
                <a:cubicBezTo>
                  <a:pt x="30" y="20"/>
                  <a:pt x="34" y="19"/>
                  <a:pt x="37" y="17"/>
                </a:cubicBezTo>
                <a:cubicBezTo>
                  <a:pt x="41" y="15"/>
                  <a:pt x="43" y="12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3" y="8"/>
                  <a:pt x="43" y="8"/>
                  <a:pt x="43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3" y="8"/>
                  <a:pt x="43" y="8"/>
                  <a:pt x="43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5" y="9"/>
                  <a:pt x="46" y="10"/>
                </a:cubicBezTo>
                <a:cubicBezTo>
                  <a:pt x="46" y="11"/>
                  <a:pt x="47" y="13"/>
                  <a:pt x="47" y="16"/>
                </a:cubicBezTo>
                <a:cubicBezTo>
                  <a:pt x="47" y="18"/>
                  <a:pt x="47" y="22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9"/>
                  <a:pt x="46" y="29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29"/>
                  <a:pt x="50" y="28"/>
                  <a:pt x="52" y="27"/>
                </a:cubicBezTo>
                <a:cubicBezTo>
                  <a:pt x="55" y="26"/>
                  <a:pt x="57" y="24"/>
                  <a:pt x="59" y="20"/>
                </a:cubicBezTo>
                <a:cubicBezTo>
                  <a:pt x="59" y="19"/>
                  <a:pt x="59" y="18"/>
                  <a:pt x="59" y="16"/>
                </a:cubicBezTo>
                <a:cubicBezTo>
                  <a:pt x="59" y="14"/>
                  <a:pt x="58" y="12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6" y="10"/>
                  <a:pt x="56" y="10"/>
                  <a:pt x="56" y="10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13"/>
                  <a:pt x="57" y="15"/>
                  <a:pt x="57" y="16"/>
                </a:cubicBezTo>
                <a:cubicBezTo>
                  <a:pt x="57" y="17"/>
                  <a:pt x="57" y="18"/>
                  <a:pt x="56" y="19"/>
                </a:cubicBezTo>
                <a:cubicBezTo>
                  <a:pt x="55" y="23"/>
                  <a:pt x="53" y="24"/>
                  <a:pt x="51" y="25"/>
                </a:cubicBezTo>
                <a:cubicBezTo>
                  <a:pt x="49" y="26"/>
                  <a:pt x="47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8"/>
                  <a:pt x="46" y="28"/>
                  <a:pt x="46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9" y="23"/>
                  <a:pt x="50" y="19"/>
                  <a:pt x="50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0" y="12"/>
                  <a:pt x="49" y="10"/>
                  <a:pt x="47" y="8"/>
                </a:cubicBezTo>
                <a:cubicBezTo>
                  <a:pt x="46" y="7"/>
                  <a:pt x="45" y="6"/>
                  <a:pt x="45" y="6"/>
                </a:cubicBezTo>
                <a:cubicBezTo>
                  <a:pt x="44" y="6"/>
                  <a:pt x="44" y="6"/>
                  <a:pt x="44" y="6"/>
                </a:cubicBezTo>
                <a:cubicBezTo>
                  <a:pt x="44" y="6"/>
                  <a:pt x="43" y="6"/>
                  <a:pt x="43" y="7"/>
                </a:cubicBezTo>
                <a:cubicBezTo>
                  <a:pt x="41" y="10"/>
                  <a:pt x="39" y="13"/>
                  <a:pt x="36" y="15"/>
                </a:cubicBezTo>
                <a:cubicBezTo>
                  <a:pt x="33" y="17"/>
                  <a:pt x="30" y="18"/>
                  <a:pt x="26" y="20"/>
                </a:cubicBezTo>
                <a:cubicBezTo>
                  <a:pt x="26" y="20"/>
                  <a:pt x="26" y="20"/>
                  <a:pt x="26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4" y="23"/>
                  <a:pt x="22" y="24"/>
                  <a:pt x="19" y="25"/>
                </a:cubicBezTo>
                <a:cubicBezTo>
                  <a:pt x="17" y="26"/>
                  <a:pt x="15" y="26"/>
                  <a:pt x="13" y="26"/>
                </a:cubicBezTo>
                <a:cubicBezTo>
                  <a:pt x="12" y="26"/>
                  <a:pt x="10" y="26"/>
                  <a:pt x="9" y="26"/>
                </a:cubicBezTo>
                <a:cubicBezTo>
                  <a:pt x="8" y="26"/>
                  <a:pt x="8" y="26"/>
                  <a:pt x="7" y="26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7"/>
                  <a:pt x="5" y="28"/>
                  <a:pt x="5" y="29"/>
                </a:cubicBezTo>
                <a:cubicBezTo>
                  <a:pt x="5" y="31"/>
                  <a:pt x="7" y="34"/>
                  <a:pt x="9" y="36"/>
                </a:cubicBezTo>
                <a:cubicBezTo>
                  <a:pt x="9" y="37"/>
                  <a:pt x="9" y="37"/>
                  <a:pt x="9" y="37"/>
                </a:cubicBezTo>
                <a:cubicBezTo>
                  <a:pt x="10" y="36"/>
                  <a:pt x="10" y="36"/>
                  <a:pt x="10" y="36"/>
                </a:cubicBezTo>
                <a:cubicBezTo>
                  <a:pt x="10" y="35"/>
                  <a:pt x="10" y="35"/>
                  <a:pt x="10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8" y="39"/>
                  <a:pt x="6" y="42"/>
                  <a:pt x="5" y="44"/>
                </a:cubicBezTo>
                <a:cubicBezTo>
                  <a:pt x="4" y="45"/>
                  <a:pt x="4" y="46"/>
                  <a:pt x="3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8"/>
                  <a:pt x="3" y="48"/>
                  <a:pt x="3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9"/>
                  <a:pt x="4" y="49"/>
                  <a:pt x="4" y="49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4" y="46"/>
                  <a:pt x="3" y="44"/>
                  <a:pt x="3" y="41"/>
                </a:cubicBezTo>
                <a:cubicBezTo>
                  <a:pt x="3" y="39"/>
                  <a:pt x="2" y="36"/>
                  <a:pt x="2" y="34"/>
                </a:cubicBezTo>
                <a:cubicBezTo>
                  <a:pt x="2" y="31"/>
                  <a:pt x="3" y="29"/>
                  <a:pt x="3" y="29"/>
                </a:cubicBezTo>
                <a:cubicBezTo>
                  <a:pt x="3" y="28"/>
                  <a:pt x="3" y="28"/>
                  <a:pt x="3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4" y="29"/>
                  <a:pt x="6" y="27"/>
                  <a:pt x="6" y="24"/>
                </a:cubicBezTo>
                <a:cubicBezTo>
                  <a:pt x="6" y="23"/>
                  <a:pt x="6" y="22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7" y="23"/>
                  <a:pt x="10" y="21"/>
                  <a:pt x="10" y="18"/>
                </a:cubicBezTo>
                <a:cubicBezTo>
                  <a:pt x="10" y="15"/>
                  <a:pt x="7" y="13"/>
                  <a:pt x="5" y="13"/>
                </a:cubicBezTo>
                <a:cubicBezTo>
                  <a:pt x="3" y="13"/>
                  <a:pt x="2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4" y="15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5"/>
                  <a:pt x="5" y="15"/>
                  <a:pt x="6" y="15"/>
                </a:cubicBezTo>
                <a:cubicBezTo>
                  <a:pt x="7" y="15"/>
                  <a:pt x="9" y="14"/>
                  <a:pt x="10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5"/>
                  <a:pt x="11" y="17"/>
                  <a:pt x="13" y="17"/>
                </a:cubicBezTo>
                <a:cubicBezTo>
                  <a:pt x="16" y="17"/>
                  <a:pt x="19" y="14"/>
                  <a:pt x="19" y="11"/>
                </a:cubicBezTo>
                <a:cubicBezTo>
                  <a:pt x="19" y="10"/>
                  <a:pt x="19" y="9"/>
                  <a:pt x="18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9" y="10"/>
                  <a:pt x="21" y="10"/>
                  <a:pt x="22" y="9"/>
                </a:cubicBezTo>
                <a:cubicBezTo>
                  <a:pt x="22" y="8"/>
                  <a:pt x="22" y="8"/>
                  <a:pt x="22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7"/>
                  <a:pt x="21" y="7"/>
                  <a:pt x="21" y="7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1" y="9"/>
                  <a:pt x="21" y="9"/>
                  <a:pt x="22" y="9"/>
                </a:cubicBezTo>
                <a:cubicBezTo>
                  <a:pt x="24" y="9"/>
                  <a:pt x="26" y="8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7" y="8"/>
                  <a:pt x="28" y="8"/>
                  <a:pt x="30" y="8"/>
                </a:cubicBezTo>
                <a:cubicBezTo>
                  <a:pt x="34" y="8"/>
                  <a:pt x="37" y="5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7" y="2"/>
                  <a:pt x="37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7" y="3"/>
                  <a:pt x="38" y="4"/>
                  <a:pt x="40" y="4"/>
                </a:cubicBezTo>
                <a:cubicBezTo>
                  <a:pt x="41" y="4"/>
                  <a:pt x="42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2" y="2"/>
                  <a:pt x="42" y="2"/>
                  <a:pt x="42" y="2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4"/>
                  <a:pt x="43" y="6"/>
                  <a:pt x="46" y="6"/>
                </a:cubicBezTo>
                <a:cubicBezTo>
                  <a:pt x="47" y="6"/>
                  <a:pt x="48" y="5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50" y="4"/>
                  <a:pt x="50" y="4"/>
                  <a:pt x="50" y="4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5"/>
                  <a:pt x="48" y="5"/>
                  <a:pt x="48" y="5"/>
                </a:cubicBezTo>
                <a:cubicBezTo>
                  <a:pt x="48" y="5"/>
                  <a:pt x="48" y="5"/>
                  <a:pt x="48" y="5"/>
                </a:cubicBezTo>
                <a:cubicBezTo>
                  <a:pt x="48" y="5"/>
                  <a:pt x="48" y="5"/>
                  <a:pt x="48" y="5"/>
                </a:cubicBezTo>
                <a:cubicBezTo>
                  <a:pt x="49" y="5"/>
                  <a:pt x="49" y="5"/>
                  <a:pt x="50" y="5"/>
                </a:cubicBezTo>
                <a:cubicBezTo>
                  <a:pt x="51" y="6"/>
                  <a:pt x="54" y="8"/>
                  <a:pt x="55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11"/>
                  <a:pt x="56" y="11"/>
                  <a:pt x="56" y="11"/>
                </a:cubicBezTo>
                <a:cubicBezTo>
                  <a:pt x="56" y="11"/>
                  <a:pt x="56" y="11"/>
                  <a:pt x="56" y="11"/>
                </a:cubicBezTo>
                <a:cubicBezTo>
                  <a:pt x="56" y="10"/>
                  <a:pt x="56" y="10"/>
                  <a:pt x="56" y="10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11"/>
                  <a:pt x="56" y="11"/>
                  <a:pt x="56" y="11"/>
                </a:cubicBezTo>
                <a:cubicBezTo>
                  <a:pt x="54" y="8"/>
                  <a:pt x="52" y="6"/>
                  <a:pt x="50" y="5"/>
                </a:cubicBezTo>
                <a:cubicBezTo>
                  <a:pt x="49" y="4"/>
                  <a:pt x="49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48" y="5"/>
                  <a:pt x="47" y="5"/>
                  <a:pt x="46" y="5"/>
                </a:cubicBezTo>
                <a:cubicBezTo>
                  <a:pt x="44" y="5"/>
                  <a:pt x="42" y="4"/>
                  <a:pt x="41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2" y="2"/>
                  <a:pt x="42" y="2"/>
                  <a:pt x="42" y="2"/>
                </a:cubicBezTo>
                <a:cubicBezTo>
                  <a:pt x="42" y="3"/>
                  <a:pt x="42" y="3"/>
                  <a:pt x="42" y="3"/>
                </a:cubicBezTo>
                <a:cubicBezTo>
                  <a:pt x="42" y="2"/>
                  <a:pt x="42" y="2"/>
                  <a:pt x="42" y="2"/>
                </a:cubicBezTo>
                <a:cubicBezTo>
                  <a:pt x="42" y="2"/>
                  <a:pt x="42" y="2"/>
                  <a:pt x="42" y="2"/>
                </a:cubicBezTo>
                <a:cubicBezTo>
                  <a:pt x="42" y="3"/>
                  <a:pt x="41" y="3"/>
                  <a:pt x="40" y="3"/>
                </a:cubicBezTo>
                <a:cubicBezTo>
                  <a:pt x="38" y="3"/>
                  <a:pt x="37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6" y="2"/>
                  <a:pt x="35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5"/>
                  <a:pt x="33" y="8"/>
                  <a:pt x="30" y="8"/>
                </a:cubicBezTo>
                <a:cubicBezTo>
                  <a:pt x="28" y="8"/>
                  <a:pt x="27" y="7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6" y="7"/>
                  <a:pt x="24" y="8"/>
                  <a:pt x="22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0" y="9"/>
                  <a:pt x="19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10"/>
                  <a:pt x="18" y="10"/>
                  <a:pt x="18" y="11"/>
                </a:cubicBezTo>
                <a:cubicBezTo>
                  <a:pt x="18" y="14"/>
                  <a:pt x="16" y="16"/>
                  <a:pt x="13" y="16"/>
                </a:cubicBezTo>
                <a:cubicBezTo>
                  <a:pt x="11" y="16"/>
                  <a:pt x="9" y="14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2"/>
                  <a:pt x="10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4"/>
                  <a:pt x="7" y="14"/>
                  <a:pt x="6" y="14"/>
                </a:cubicBezTo>
                <a:cubicBezTo>
                  <a:pt x="5" y="14"/>
                  <a:pt x="4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4"/>
                  <a:pt x="4" y="14"/>
                  <a:pt x="5" y="14"/>
                </a:cubicBezTo>
                <a:cubicBezTo>
                  <a:pt x="7" y="14"/>
                  <a:pt x="9" y="16"/>
                  <a:pt x="9" y="18"/>
                </a:cubicBezTo>
                <a:cubicBezTo>
                  <a:pt x="9" y="21"/>
                  <a:pt x="7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6" y="23"/>
                  <a:pt x="6" y="24"/>
                </a:cubicBezTo>
                <a:cubicBezTo>
                  <a:pt x="6" y="27"/>
                  <a:pt x="4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8"/>
                  <a:pt x="2" y="28"/>
                  <a:pt x="2" y="28"/>
                </a:cubicBezTo>
                <a:cubicBezTo>
                  <a:pt x="2" y="29"/>
                  <a:pt x="2" y="31"/>
                  <a:pt x="2" y="34"/>
                </a:cubicBezTo>
                <a:cubicBezTo>
                  <a:pt x="2" y="36"/>
                  <a:pt x="2" y="39"/>
                  <a:pt x="2" y="41"/>
                </a:cubicBezTo>
                <a:cubicBezTo>
                  <a:pt x="3" y="44"/>
                  <a:pt x="3" y="46"/>
                  <a:pt x="4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8"/>
                  <a:pt x="4" y="48"/>
                  <a:pt x="4" y="48"/>
                </a:cubicBezTo>
                <a:cubicBezTo>
                  <a:pt x="3" y="47"/>
                  <a:pt x="3" y="47"/>
                  <a:pt x="3" y="47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6"/>
                  <a:pt x="5" y="45"/>
                  <a:pt x="6" y="44"/>
                </a:cubicBezTo>
                <a:cubicBezTo>
                  <a:pt x="7" y="42"/>
                  <a:pt x="8" y="39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6"/>
                  <a:pt x="9" y="36"/>
                  <a:pt x="9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7" y="34"/>
                  <a:pt x="6" y="31"/>
                  <a:pt x="6" y="29"/>
                </a:cubicBezTo>
                <a:cubicBezTo>
                  <a:pt x="6" y="28"/>
                  <a:pt x="6" y="27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6"/>
                  <a:pt x="8" y="26"/>
                  <a:pt x="9" y="27"/>
                </a:cubicBezTo>
                <a:cubicBezTo>
                  <a:pt x="10" y="27"/>
                  <a:pt x="11" y="27"/>
                  <a:pt x="13" y="27"/>
                </a:cubicBezTo>
                <a:cubicBezTo>
                  <a:pt x="15" y="27"/>
                  <a:pt x="17" y="27"/>
                  <a:pt x="20" y="26"/>
                </a:cubicBezTo>
                <a:cubicBezTo>
                  <a:pt x="22" y="25"/>
                  <a:pt x="24" y="23"/>
                  <a:pt x="26" y="21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1"/>
                  <a:pt x="26" y="21"/>
                  <a:pt x="26" y="21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0"/>
                  <a:pt x="26" y="20"/>
                  <a:pt x="26" y="20"/>
                </a:cubicBezTo>
                <a:cubicBezTo>
                  <a:pt x="30" y="19"/>
                  <a:pt x="33" y="17"/>
                  <a:pt x="36" y="15"/>
                </a:cubicBezTo>
                <a:cubicBezTo>
                  <a:pt x="39" y="13"/>
                  <a:pt x="42" y="11"/>
                  <a:pt x="44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7"/>
                  <a:pt x="46" y="7"/>
                  <a:pt x="47" y="9"/>
                </a:cubicBezTo>
                <a:cubicBezTo>
                  <a:pt x="48" y="10"/>
                  <a:pt x="49" y="12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9"/>
                  <a:pt x="48" y="23"/>
                  <a:pt x="46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7"/>
                  <a:pt x="47" y="27"/>
                  <a:pt x="47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7"/>
                  <a:pt x="49" y="27"/>
                  <a:pt x="51" y="26"/>
                </a:cubicBezTo>
                <a:cubicBezTo>
                  <a:pt x="54" y="25"/>
                  <a:pt x="56" y="23"/>
                  <a:pt x="57" y="20"/>
                </a:cubicBezTo>
                <a:cubicBezTo>
                  <a:pt x="57" y="19"/>
                  <a:pt x="57" y="18"/>
                  <a:pt x="57" y="16"/>
                </a:cubicBezTo>
                <a:cubicBezTo>
                  <a:pt x="57" y="14"/>
                  <a:pt x="57" y="13"/>
                  <a:pt x="56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6" y="11"/>
                  <a:pt x="56" y="11"/>
                  <a:pt x="56" y="11"/>
                </a:cubicBezTo>
                <a:cubicBezTo>
                  <a:pt x="56" y="11"/>
                  <a:pt x="56" y="11"/>
                  <a:pt x="56" y="11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8" y="12"/>
                  <a:pt x="59" y="14"/>
                  <a:pt x="59" y="16"/>
                </a:cubicBezTo>
                <a:cubicBezTo>
                  <a:pt x="59" y="18"/>
                  <a:pt x="58" y="19"/>
                  <a:pt x="58" y="20"/>
                </a:cubicBezTo>
                <a:cubicBezTo>
                  <a:pt x="57" y="24"/>
                  <a:pt x="54" y="26"/>
                  <a:pt x="52" y="27"/>
                </a:cubicBezTo>
                <a:cubicBezTo>
                  <a:pt x="50" y="28"/>
                  <a:pt x="47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7" y="22"/>
                  <a:pt x="48" y="19"/>
                  <a:pt x="48" y="16"/>
                </a:cubicBezTo>
                <a:cubicBezTo>
                  <a:pt x="48" y="13"/>
                  <a:pt x="47" y="11"/>
                  <a:pt x="46" y="9"/>
                </a:cubicBezTo>
                <a:cubicBezTo>
                  <a:pt x="45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3" y="12"/>
                  <a:pt x="40" y="14"/>
                  <a:pt x="37" y="16"/>
                </a:cubicBezTo>
                <a:cubicBezTo>
                  <a:pt x="34" y="18"/>
                  <a:pt x="30" y="20"/>
                  <a:pt x="27" y="22"/>
                </a:cubicBezTo>
                <a:cubicBezTo>
                  <a:pt x="27" y="22"/>
                  <a:pt x="27" y="22"/>
                  <a:pt x="27" y="22"/>
                </a:cubicBezTo>
                <a:cubicBezTo>
                  <a:pt x="27" y="22"/>
                  <a:pt x="27" y="22"/>
                  <a:pt x="27" y="22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2"/>
                  <a:pt x="27" y="22"/>
                  <a:pt x="27" y="22"/>
                </a:cubicBezTo>
                <a:cubicBezTo>
                  <a:pt x="27" y="21"/>
                  <a:pt x="27" y="21"/>
                  <a:pt x="27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5" y="24"/>
                  <a:pt x="23" y="26"/>
                  <a:pt x="20" y="27"/>
                </a:cubicBezTo>
                <a:cubicBezTo>
                  <a:pt x="18" y="28"/>
                  <a:pt x="15" y="28"/>
                  <a:pt x="13" y="28"/>
                </a:cubicBezTo>
                <a:cubicBezTo>
                  <a:pt x="11" y="28"/>
                  <a:pt x="10" y="28"/>
                  <a:pt x="9" y="28"/>
                </a:cubicBezTo>
                <a:cubicBezTo>
                  <a:pt x="8" y="28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7"/>
                  <a:pt x="7" y="27"/>
                  <a:pt x="7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7" y="27"/>
                  <a:pt x="7" y="28"/>
                  <a:pt x="7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31"/>
                  <a:pt x="8" y="33"/>
                  <a:pt x="10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6"/>
                  <a:pt x="10" y="36"/>
                  <a:pt x="10" y="36"/>
                </a:cubicBezTo>
                <a:cubicBezTo>
                  <a:pt x="9" y="39"/>
                  <a:pt x="8" y="43"/>
                  <a:pt x="7" y="45"/>
                </a:cubicBezTo>
                <a:cubicBezTo>
                  <a:pt x="6" y="46"/>
                  <a:pt x="5" y="47"/>
                  <a:pt x="5" y="48"/>
                </a:cubicBezTo>
                <a:cubicBezTo>
                  <a:pt x="4" y="48"/>
                  <a:pt x="4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3" y="49"/>
                  <a:pt x="3" y="49"/>
                  <a:pt x="3" y="49"/>
                </a:cubicBezTo>
                <a:cubicBezTo>
                  <a:pt x="2" y="47"/>
                  <a:pt x="2" y="44"/>
                  <a:pt x="1" y="42"/>
                </a:cubicBezTo>
                <a:cubicBezTo>
                  <a:pt x="1" y="39"/>
                  <a:pt x="1" y="36"/>
                  <a:pt x="1" y="34"/>
                </a:cubicBezTo>
                <a:cubicBezTo>
                  <a:pt x="1" y="31"/>
                  <a:pt x="1" y="29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3" y="28"/>
                  <a:pt x="5" y="26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3"/>
                  <a:pt x="4" y="23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1"/>
                  <a:pt x="8" y="20"/>
                  <a:pt x="8" y="18"/>
                </a:cubicBezTo>
                <a:cubicBezTo>
                  <a:pt x="8" y="16"/>
                  <a:pt x="6" y="15"/>
                  <a:pt x="5" y="15"/>
                </a:cubicBezTo>
                <a:cubicBezTo>
                  <a:pt x="4" y="15"/>
                  <a:pt x="3" y="15"/>
                  <a:pt x="3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5" y="13"/>
                  <a:pt x="6" y="13"/>
                </a:cubicBezTo>
                <a:cubicBezTo>
                  <a:pt x="7" y="13"/>
                  <a:pt x="8" y="13"/>
                  <a:pt x="8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4"/>
                  <a:pt x="11" y="15"/>
                  <a:pt x="13" y="15"/>
                </a:cubicBezTo>
                <a:cubicBezTo>
                  <a:pt x="14" y="15"/>
                  <a:pt x="15" y="14"/>
                  <a:pt x="16" y="14"/>
                </a:cubicBezTo>
                <a:cubicBezTo>
                  <a:pt x="17" y="13"/>
                  <a:pt x="17" y="12"/>
                  <a:pt x="17" y="11"/>
                </a:cubicBezTo>
                <a:cubicBezTo>
                  <a:pt x="17" y="10"/>
                  <a:pt x="17" y="10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9"/>
                  <a:pt x="20" y="8"/>
                  <a:pt x="20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2" y="7"/>
                </a:cubicBezTo>
                <a:cubicBezTo>
                  <a:pt x="23" y="7"/>
                  <a:pt x="25" y="6"/>
                  <a:pt x="26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6"/>
                  <a:pt x="29" y="7"/>
                  <a:pt x="30" y="7"/>
                </a:cubicBezTo>
                <a:cubicBezTo>
                  <a:pt x="31" y="7"/>
                  <a:pt x="32" y="6"/>
                  <a:pt x="33" y="5"/>
                </a:cubicBezTo>
                <a:cubicBezTo>
                  <a:pt x="34" y="4"/>
                  <a:pt x="35" y="3"/>
                  <a:pt x="35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1"/>
                  <a:pt x="35" y="1"/>
                  <a:pt x="35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7" y="0"/>
                  <a:pt x="37" y="0"/>
                  <a:pt x="37" y="0"/>
                </a:cubicBezTo>
                <a:cubicBezTo>
                  <a:pt x="37" y="1"/>
                  <a:pt x="37" y="1"/>
                  <a:pt x="37" y="1"/>
                </a:cubicBezTo>
                <a:cubicBezTo>
                  <a:pt x="38" y="1"/>
                  <a:pt x="39" y="2"/>
                  <a:pt x="40" y="2"/>
                </a:cubicBezTo>
                <a:cubicBezTo>
                  <a:pt x="40" y="2"/>
                  <a:pt x="41" y="2"/>
                  <a:pt x="42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43" y="3"/>
                  <a:pt x="44" y="4"/>
                  <a:pt x="46" y="4"/>
                </a:cubicBezTo>
                <a:cubicBezTo>
                  <a:pt x="47" y="4"/>
                  <a:pt x="47" y="4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3"/>
                  <a:pt x="49" y="3"/>
                  <a:pt x="49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3"/>
                  <a:pt x="49" y="3"/>
                  <a:pt x="49" y="3"/>
                </a:cubicBezTo>
                <a:cubicBezTo>
                  <a:pt x="49" y="3"/>
                  <a:pt x="50" y="3"/>
                  <a:pt x="51" y="4"/>
                </a:cubicBezTo>
                <a:cubicBezTo>
                  <a:pt x="51" y="4"/>
                  <a:pt x="52" y="5"/>
                  <a:pt x="53" y="5"/>
                </a:cubicBezTo>
                <a:cubicBezTo>
                  <a:pt x="54" y="6"/>
                  <a:pt x="56" y="8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6" y="10"/>
                  <a:pt x="56" y="10"/>
                  <a:pt x="56" y="10"/>
                </a:cubicBezTo>
                <a:lnTo>
                  <a:pt x="56" y="1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19"/>
          <p:cNvSpPr/>
          <p:nvPr/>
        </p:nvSpPr>
        <p:spPr>
          <a:xfrm>
            <a:off x="9082088" y="6180138"/>
            <a:ext cx="34925" cy="30162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2" y="5"/>
                </a:move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4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5"/>
                </a:cubicBezTo>
                <a:cubicBezTo>
                  <a:pt x="5" y="4"/>
                  <a:pt x="6" y="4"/>
                  <a:pt x="6" y="3"/>
                </a:cubicBezTo>
                <a:cubicBezTo>
                  <a:pt x="7" y="3"/>
                  <a:pt x="7" y="3"/>
                  <a:pt x="7" y="2"/>
                </a:cubicBezTo>
                <a:cubicBezTo>
                  <a:pt x="7" y="2"/>
                  <a:pt x="6" y="2"/>
                  <a:pt x="6" y="1"/>
                </a:cubicBezTo>
                <a:cubicBezTo>
                  <a:pt x="5" y="1"/>
                  <a:pt x="3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2"/>
                </a:cubicBezTo>
                <a:cubicBezTo>
                  <a:pt x="1" y="2"/>
                  <a:pt x="1" y="4"/>
                  <a:pt x="1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3"/>
                  <a:pt x="2" y="1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3" y="2"/>
                  <a:pt x="4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3" y="4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4" y="4"/>
                  <a:pt x="3" y="4"/>
                  <a:pt x="2" y="4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lnTo>
                  <a:pt x="2" y="5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19"/>
          <p:cNvSpPr/>
          <p:nvPr/>
        </p:nvSpPr>
        <p:spPr>
          <a:xfrm>
            <a:off x="9075741" y="6180138"/>
            <a:ext cx="41275" cy="30162"/>
          </a:xfrm>
          <a:custGeom>
            <a:avLst/>
            <a:gdLst/>
            <a:ahLst/>
            <a:cxnLst/>
            <a:rect l="l" t="t" r="r" b="b"/>
            <a:pathLst>
              <a:path w="8" h="6" extrusionOk="0">
                <a:moveTo>
                  <a:pt x="3" y="5"/>
                </a:moveTo>
                <a:cubicBezTo>
                  <a:pt x="3" y="5"/>
                  <a:pt x="3" y="5"/>
                  <a:pt x="3" y="5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5"/>
                </a:cubicBezTo>
                <a:cubicBezTo>
                  <a:pt x="6" y="4"/>
                  <a:pt x="7" y="4"/>
                  <a:pt x="7" y="3"/>
                </a:cubicBezTo>
                <a:cubicBezTo>
                  <a:pt x="8" y="3"/>
                  <a:pt x="8" y="3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1"/>
                  <a:pt x="7" y="1"/>
                </a:cubicBezTo>
                <a:cubicBezTo>
                  <a:pt x="6" y="1"/>
                  <a:pt x="4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3"/>
                  <a:pt x="2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3"/>
                  <a:pt x="4" y="1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3" y="2"/>
                  <a:pt x="5" y="3"/>
                  <a:pt x="6" y="3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4" y="3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4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5" y="4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5"/>
                  <a:pt x="5" y="5"/>
                  <a:pt x="5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5" y="4"/>
                  <a:pt x="5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2"/>
                  <a:pt x="4" y="2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2"/>
                  <a:pt x="4" y="3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3"/>
                  <a:pt x="2" y="2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4" y="1"/>
                  <a:pt x="6" y="1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4"/>
                  <a:pt x="6" y="5"/>
                </a:cubicBezTo>
                <a:cubicBezTo>
                  <a:pt x="5" y="6"/>
                  <a:pt x="5" y="6"/>
                  <a:pt x="5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4" y="6"/>
                  <a:pt x="4" y="5"/>
                  <a:pt x="3" y="5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19"/>
          <p:cNvSpPr/>
          <p:nvPr/>
        </p:nvSpPr>
        <p:spPr>
          <a:xfrm>
            <a:off x="9096376" y="6180144"/>
            <a:ext cx="100013" cy="103187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5" y="7"/>
                </a:moveTo>
                <a:cubicBezTo>
                  <a:pt x="16" y="7"/>
                  <a:pt x="16" y="7"/>
                  <a:pt x="16" y="7"/>
                </a:cubicBezTo>
                <a:cubicBezTo>
                  <a:pt x="16" y="6"/>
                  <a:pt x="17" y="6"/>
                  <a:pt x="17" y="5"/>
                </a:cubicBezTo>
                <a:cubicBezTo>
                  <a:pt x="17" y="2"/>
                  <a:pt x="14" y="0"/>
                  <a:pt x="12" y="0"/>
                </a:cubicBezTo>
                <a:cubicBezTo>
                  <a:pt x="9" y="0"/>
                  <a:pt x="8" y="1"/>
                  <a:pt x="7" y="3"/>
                </a:cubicBezTo>
                <a:cubicBezTo>
                  <a:pt x="8" y="4"/>
                  <a:pt x="8" y="4"/>
                  <a:pt x="8" y="4"/>
                </a:cubicBezTo>
                <a:cubicBezTo>
                  <a:pt x="9" y="3"/>
                  <a:pt x="9" y="3"/>
                  <a:pt x="9" y="3"/>
                </a:cubicBezTo>
                <a:cubicBezTo>
                  <a:pt x="8" y="2"/>
                  <a:pt x="6" y="1"/>
                  <a:pt x="5" y="1"/>
                </a:cubicBezTo>
                <a:cubicBezTo>
                  <a:pt x="4" y="1"/>
                  <a:pt x="3" y="1"/>
                  <a:pt x="2" y="2"/>
                </a:cubicBezTo>
                <a:cubicBezTo>
                  <a:pt x="1" y="2"/>
                  <a:pt x="0" y="4"/>
                  <a:pt x="0" y="5"/>
                </a:cubicBezTo>
                <a:cubicBezTo>
                  <a:pt x="0" y="6"/>
                  <a:pt x="0" y="6"/>
                  <a:pt x="1" y="6"/>
                </a:cubicBezTo>
                <a:cubicBezTo>
                  <a:pt x="1" y="6"/>
                  <a:pt x="2" y="6"/>
                  <a:pt x="2" y="7"/>
                </a:cubicBezTo>
                <a:cubicBezTo>
                  <a:pt x="3" y="7"/>
                  <a:pt x="4" y="9"/>
                  <a:pt x="4" y="10"/>
                </a:cubicBezTo>
                <a:cubicBezTo>
                  <a:pt x="4" y="11"/>
                  <a:pt x="3" y="12"/>
                  <a:pt x="3" y="13"/>
                </a:cubicBezTo>
                <a:cubicBezTo>
                  <a:pt x="2" y="14"/>
                  <a:pt x="2" y="14"/>
                  <a:pt x="1" y="14"/>
                </a:cubicBezTo>
                <a:cubicBezTo>
                  <a:pt x="1" y="14"/>
                  <a:pt x="1" y="15"/>
                  <a:pt x="1" y="15"/>
                </a:cubicBezTo>
                <a:cubicBezTo>
                  <a:pt x="1" y="15"/>
                  <a:pt x="1" y="16"/>
                  <a:pt x="1" y="16"/>
                </a:cubicBezTo>
                <a:cubicBezTo>
                  <a:pt x="2" y="17"/>
                  <a:pt x="3" y="17"/>
                  <a:pt x="5" y="17"/>
                </a:cubicBezTo>
                <a:cubicBezTo>
                  <a:pt x="6" y="17"/>
                  <a:pt x="7" y="17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8"/>
                  <a:pt x="9" y="20"/>
                  <a:pt x="11" y="20"/>
                </a:cubicBezTo>
                <a:cubicBezTo>
                  <a:pt x="12" y="20"/>
                  <a:pt x="13" y="19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5" y="17"/>
                  <a:pt x="16" y="16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6"/>
                  <a:pt x="15" y="16"/>
                  <a:pt x="15" y="16"/>
                </a:cubicBezTo>
                <a:cubicBezTo>
                  <a:pt x="17" y="16"/>
                  <a:pt x="19" y="14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8"/>
                  <a:pt x="18" y="6"/>
                  <a:pt x="15" y="6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7" y="8"/>
                  <a:pt x="18" y="9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3"/>
                  <a:pt x="16" y="14"/>
                  <a:pt x="15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6"/>
                  <a:pt x="13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17"/>
                  <a:pt x="12" y="18"/>
                  <a:pt x="11" y="18"/>
                </a:cubicBezTo>
                <a:cubicBezTo>
                  <a:pt x="9" y="18"/>
                  <a:pt x="8" y="17"/>
                  <a:pt x="8" y="15"/>
                </a:cubicBezTo>
                <a:cubicBezTo>
                  <a:pt x="8" y="15"/>
                  <a:pt x="8" y="15"/>
                  <a:pt x="7" y="15"/>
                </a:cubicBezTo>
                <a:cubicBezTo>
                  <a:pt x="7" y="15"/>
                  <a:pt x="7" y="15"/>
                  <a:pt x="6" y="15"/>
                </a:cubicBezTo>
                <a:cubicBezTo>
                  <a:pt x="6" y="15"/>
                  <a:pt x="5" y="16"/>
                  <a:pt x="5" y="16"/>
                </a:cubicBezTo>
                <a:cubicBezTo>
                  <a:pt x="4" y="16"/>
                  <a:pt x="3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3" y="15"/>
                  <a:pt x="4" y="14"/>
                </a:cubicBezTo>
                <a:cubicBezTo>
                  <a:pt x="5" y="13"/>
                  <a:pt x="6" y="12"/>
                  <a:pt x="6" y="10"/>
                </a:cubicBezTo>
                <a:cubicBezTo>
                  <a:pt x="6" y="8"/>
                  <a:pt x="5" y="6"/>
                  <a:pt x="3" y="5"/>
                </a:cubicBezTo>
                <a:cubicBezTo>
                  <a:pt x="2" y="5"/>
                  <a:pt x="2" y="5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3" y="4"/>
                  <a:pt x="3" y="3"/>
                </a:cubicBezTo>
                <a:cubicBezTo>
                  <a:pt x="4" y="3"/>
                  <a:pt x="4" y="3"/>
                  <a:pt x="5" y="3"/>
                </a:cubicBezTo>
                <a:cubicBezTo>
                  <a:pt x="6" y="3"/>
                  <a:pt x="7" y="3"/>
                  <a:pt x="7" y="4"/>
                </a:cubicBezTo>
                <a:cubicBezTo>
                  <a:pt x="7" y="4"/>
                  <a:pt x="8" y="5"/>
                  <a:pt x="8" y="5"/>
                </a:cubicBezTo>
                <a:cubicBezTo>
                  <a:pt x="8" y="5"/>
                  <a:pt x="9" y="4"/>
                  <a:pt x="9" y="4"/>
                </a:cubicBezTo>
                <a:cubicBezTo>
                  <a:pt x="9" y="3"/>
                  <a:pt x="10" y="2"/>
                  <a:pt x="12" y="2"/>
                </a:cubicBezTo>
                <a:cubicBezTo>
                  <a:pt x="13" y="2"/>
                  <a:pt x="15" y="3"/>
                  <a:pt x="15" y="5"/>
                </a:cubicBezTo>
                <a:cubicBezTo>
                  <a:pt x="15" y="5"/>
                  <a:pt x="15" y="6"/>
                  <a:pt x="14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7"/>
                  <a:pt x="15" y="8"/>
                  <a:pt x="15" y="8"/>
                </a:cubicBezTo>
                <a:lnTo>
                  <a:pt x="15" y="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19"/>
          <p:cNvSpPr/>
          <p:nvPr/>
        </p:nvSpPr>
        <p:spPr>
          <a:xfrm>
            <a:off x="9096376" y="6180144"/>
            <a:ext cx="100013" cy="103187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5" y="7"/>
                </a:move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6"/>
                  <a:pt x="17" y="5"/>
                </a:cubicBezTo>
                <a:cubicBezTo>
                  <a:pt x="17" y="2"/>
                  <a:pt x="14" y="0"/>
                  <a:pt x="12" y="0"/>
                </a:cubicBezTo>
                <a:cubicBezTo>
                  <a:pt x="9" y="0"/>
                  <a:pt x="7" y="1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2"/>
                  <a:pt x="6" y="1"/>
                  <a:pt x="5" y="1"/>
                </a:cubicBezTo>
                <a:cubicBezTo>
                  <a:pt x="4" y="1"/>
                  <a:pt x="3" y="1"/>
                  <a:pt x="2" y="1"/>
                </a:cubicBezTo>
                <a:cubicBezTo>
                  <a:pt x="1" y="2"/>
                  <a:pt x="0" y="3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6"/>
                  <a:pt x="1" y="6"/>
                </a:cubicBezTo>
                <a:cubicBezTo>
                  <a:pt x="1" y="6"/>
                  <a:pt x="1" y="7"/>
                  <a:pt x="2" y="7"/>
                </a:cubicBezTo>
                <a:cubicBezTo>
                  <a:pt x="3" y="8"/>
                  <a:pt x="3" y="9"/>
                  <a:pt x="3" y="10"/>
                </a:cubicBezTo>
                <a:cubicBezTo>
                  <a:pt x="3" y="11"/>
                  <a:pt x="3" y="12"/>
                  <a:pt x="2" y="13"/>
                </a:cubicBezTo>
                <a:cubicBezTo>
                  <a:pt x="2" y="13"/>
                  <a:pt x="2" y="14"/>
                  <a:pt x="1" y="14"/>
                </a:cubicBezTo>
                <a:cubicBezTo>
                  <a:pt x="1" y="14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6"/>
                  <a:pt x="1" y="16"/>
                </a:cubicBezTo>
                <a:cubicBezTo>
                  <a:pt x="2" y="17"/>
                  <a:pt x="3" y="18"/>
                  <a:pt x="5" y="18"/>
                </a:cubicBezTo>
                <a:cubicBezTo>
                  <a:pt x="6" y="18"/>
                  <a:pt x="7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8"/>
                  <a:pt x="8" y="20"/>
                  <a:pt x="11" y="20"/>
                </a:cubicBezTo>
                <a:cubicBezTo>
                  <a:pt x="12" y="20"/>
                  <a:pt x="13" y="19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7"/>
                  <a:pt x="16" y="16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16"/>
                  <a:pt x="14" y="16"/>
                  <a:pt x="14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7" y="16"/>
                  <a:pt x="20" y="14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8"/>
                  <a:pt x="18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6" y="8"/>
                  <a:pt x="17" y="9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2"/>
                  <a:pt x="16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3" y="16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17"/>
                  <a:pt x="11" y="17"/>
                  <a:pt x="11" y="17"/>
                </a:cubicBezTo>
                <a:cubicBezTo>
                  <a:pt x="9" y="17"/>
                  <a:pt x="8" y="17"/>
                  <a:pt x="8" y="15"/>
                </a:cubicBezTo>
                <a:cubicBezTo>
                  <a:pt x="8" y="15"/>
                  <a:pt x="8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5" y="15"/>
                  <a:pt x="5" y="15"/>
                </a:cubicBezTo>
                <a:cubicBezTo>
                  <a:pt x="4" y="15"/>
                  <a:pt x="3" y="15"/>
                  <a:pt x="3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4" y="15"/>
                  <a:pt x="4" y="15"/>
                </a:cubicBezTo>
                <a:cubicBezTo>
                  <a:pt x="5" y="14"/>
                  <a:pt x="6" y="12"/>
                  <a:pt x="6" y="10"/>
                </a:cubicBezTo>
                <a:cubicBezTo>
                  <a:pt x="6" y="8"/>
                  <a:pt x="5" y="6"/>
                  <a:pt x="3" y="5"/>
                </a:cubicBezTo>
                <a:cubicBezTo>
                  <a:pt x="3" y="5"/>
                  <a:pt x="2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3" y="4"/>
                  <a:pt x="3" y="3"/>
                </a:cubicBezTo>
                <a:cubicBezTo>
                  <a:pt x="4" y="3"/>
                  <a:pt x="4" y="3"/>
                  <a:pt x="5" y="3"/>
                </a:cubicBezTo>
                <a:cubicBezTo>
                  <a:pt x="6" y="3"/>
                  <a:pt x="6" y="4"/>
                  <a:pt x="7" y="4"/>
                </a:cubicBezTo>
                <a:cubicBezTo>
                  <a:pt x="7" y="5"/>
                  <a:pt x="7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9" y="5"/>
                  <a:pt x="9" y="4"/>
                </a:cubicBezTo>
                <a:cubicBezTo>
                  <a:pt x="9" y="3"/>
                  <a:pt x="10" y="2"/>
                  <a:pt x="12" y="2"/>
                </a:cubicBezTo>
                <a:cubicBezTo>
                  <a:pt x="13" y="2"/>
                  <a:pt x="14" y="3"/>
                  <a:pt x="14" y="5"/>
                </a:cubicBezTo>
                <a:cubicBezTo>
                  <a:pt x="14" y="5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5"/>
                  <a:pt x="15" y="5"/>
                </a:cubicBezTo>
                <a:cubicBezTo>
                  <a:pt x="15" y="3"/>
                  <a:pt x="13" y="2"/>
                  <a:pt x="12" y="2"/>
                </a:cubicBezTo>
                <a:cubicBezTo>
                  <a:pt x="10" y="2"/>
                  <a:pt x="9" y="3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3"/>
                  <a:pt x="6" y="2"/>
                  <a:pt x="5" y="2"/>
                </a:cubicBezTo>
                <a:cubicBezTo>
                  <a:pt x="4" y="2"/>
                  <a:pt x="4" y="3"/>
                  <a:pt x="3" y="3"/>
                </a:cubicBezTo>
                <a:cubicBezTo>
                  <a:pt x="2" y="3"/>
                  <a:pt x="2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2" y="5"/>
                  <a:pt x="2" y="5"/>
                  <a:pt x="3" y="5"/>
                </a:cubicBezTo>
                <a:cubicBezTo>
                  <a:pt x="4" y="6"/>
                  <a:pt x="5" y="8"/>
                  <a:pt x="5" y="10"/>
                </a:cubicBezTo>
                <a:cubicBezTo>
                  <a:pt x="5" y="12"/>
                  <a:pt x="5" y="13"/>
                  <a:pt x="4" y="14"/>
                </a:cubicBezTo>
                <a:cubicBezTo>
                  <a:pt x="3" y="15"/>
                  <a:pt x="3" y="15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4" y="16"/>
                  <a:pt x="5" y="16"/>
                </a:cubicBezTo>
                <a:cubicBezTo>
                  <a:pt x="5" y="16"/>
                  <a:pt x="6" y="16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7"/>
                  <a:pt x="9" y="18"/>
                  <a:pt x="11" y="18"/>
                </a:cubicBezTo>
                <a:cubicBezTo>
                  <a:pt x="12" y="18"/>
                  <a:pt x="12" y="18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4" y="16"/>
                  <a:pt x="14" y="16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8" y="13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9"/>
                  <a:pt x="17" y="8"/>
                  <a:pt x="15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6"/>
                  <a:pt x="16" y="6"/>
                  <a:pt x="16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8" y="6"/>
                  <a:pt x="19" y="8"/>
                  <a:pt x="19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3"/>
                  <a:pt x="17" y="15"/>
                  <a:pt x="15" y="15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5"/>
                  <a:pt x="15" y="15"/>
                  <a:pt x="15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6"/>
                  <a:pt x="15" y="17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9"/>
                  <a:pt x="12" y="19"/>
                  <a:pt x="11" y="19"/>
                </a:cubicBezTo>
                <a:cubicBezTo>
                  <a:pt x="9" y="19"/>
                  <a:pt x="7" y="18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7"/>
                  <a:pt x="6" y="17"/>
                  <a:pt x="5" y="17"/>
                </a:cubicBezTo>
                <a:cubicBezTo>
                  <a:pt x="3" y="17"/>
                  <a:pt x="2" y="16"/>
                  <a:pt x="1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4"/>
                  <a:pt x="2" y="14"/>
                  <a:pt x="3" y="13"/>
                </a:cubicBezTo>
                <a:cubicBezTo>
                  <a:pt x="4" y="13"/>
                  <a:pt x="4" y="12"/>
                  <a:pt x="4" y="10"/>
                </a:cubicBezTo>
                <a:cubicBezTo>
                  <a:pt x="4" y="9"/>
                  <a:pt x="3" y="7"/>
                  <a:pt x="2" y="6"/>
                </a:cubicBezTo>
                <a:cubicBezTo>
                  <a:pt x="2" y="6"/>
                  <a:pt x="1" y="6"/>
                  <a:pt x="1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4"/>
                  <a:pt x="1" y="2"/>
                  <a:pt x="2" y="2"/>
                </a:cubicBezTo>
                <a:cubicBezTo>
                  <a:pt x="3" y="1"/>
                  <a:pt x="4" y="1"/>
                  <a:pt x="5" y="1"/>
                </a:cubicBezTo>
                <a:cubicBezTo>
                  <a:pt x="6" y="1"/>
                  <a:pt x="8" y="2"/>
                  <a:pt x="8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8" y="2"/>
                  <a:pt x="10" y="0"/>
                  <a:pt x="12" y="0"/>
                </a:cubicBezTo>
                <a:cubicBezTo>
                  <a:pt x="14" y="0"/>
                  <a:pt x="16" y="2"/>
                  <a:pt x="16" y="5"/>
                </a:cubicBezTo>
                <a:cubicBezTo>
                  <a:pt x="16" y="6"/>
                  <a:pt x="16" y="6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7"/>
                  <a:pt x="15" y="7"/>
                  <a:pt x="15" y="7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19"/>
          <p:cNvSpPr/>
          <p:nvPr/>
        </p:nvSpPr>
        <p:spPr>
          <a:xfrm>
            <a:off x="8991601" y="6175381"/>
            <a:ext cx="134939" cy="122237"/>
          </a:xfrm>
          <a:custGeom>
            <a:avLst/>
            <a:gdLst/>
            <a:ahLst/>
            <a:cxnLst/>
            <a:rect l="l" t="t" r="r" b="b"/>
            <a:pathLst>
              <a:path w="27" h="24" extrusionOk="0">
                <a:moveTo>
                  <a:pt x="23" y="7"/>
                </a:moveTo>
                <a:cubicBezTo>
                  <a:pt x="24" y="6"/>
                  <a:pt x="24" y="6"/>
                  <a:pt x="24" y="6"/>
                </a:cubicBezTo>
                <a:cubicBezTo>
                  <a:pt x="23" y="6"/>
                  <a:pt x="23" y="6"/>
                  <a:pt x="22" y="5"/>
                </a:cubicBezTo>
                <a:cubicBezTo>
                  <a:pt x="22" y="5"/>
                  <a:pt x="21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4"/>
                  <a:pt x="20" y="2"/>
                  <a:pt x="19" y="1"/>
                </a:cubicBezTo>
                <a:cubicBezTo>
                  <a:pt x="18" y="0"/>
                  <a:pt x="17" y="0"/>
                  <a:pt x="15" y="0"/>
                </a:cubicBezTo>
                <a:cubicBezTo>
                  <a:pt x="13" y="0"/>
                  <a:pt x="12" y="0"/>
                  <a:pt x="11" y="1"/>
                </a:cubicBezTo>
                <a:cubicBezTo>
                  <a:pt x="10" y="2"/>
                  <a:pt x="9" y="3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8" y="3"/>
                  <a:pt x="6" y="3"/>
                </a:cubicBezTo>
                <a:cubicBezTo>
                  <a:pt x="3" y="3"/>
                  <a:pt x="0" y="6"/>
                  <a:pt x="0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1" y="14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5"/>
                  <a:pt x="1" y="16"/>
                  <a:pt x="1" y="17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9"/>
                  <a:pt x="2" y="20"/>
                  <a:pt x="3" y="21"/>
                </a:cubicBezTo>
                <a:cubicBezTo>
                  <a:pt x="4" y="23"/>
                  <a:pt x="5" y="23"/>
                  <a:pt x="7" y="24"/>
                </a:cubicBezTo>
                <a:cubicBezTo>
                  <a:pt x="7" y="24"/>
                  <a:pt x="7" y="24"/>
                  <a:pt x="8" y="24"/>
                </a:cubicBezTo>
                <a:cubicBezTo>
                  <a:pt x="10" y="24"/>
                  <a:pt x="12" y="23"/>
                  <a:pt x="13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3" y="22"/>
                  <a:pt x="14" y="23"/>
                  <a:pt x="16" y="23"/>
                </a:cubicBezTo>
                <a:cubicBezTo>
                  <a:pt x="19" y="23"/>
                  <a:pt x="22" y="20"/>
                  <a:pt x="22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7"/>
                  <a:pt x="23" y="17"/>
                  <a:pt x="23" y="17"/>
                </a:cubicBezTo>
                <a:cubicBezTo>
                  <a:pt x="24" y="17"/>
                  <a:pt x="24" y="16"/>
                  <a:pt x="25" y="15"/>
                </a:cubicBezTo>
                <a:cubicBezTo>
                  <a:pt x="26" y="14"/>
                  <a:pt x="27" y="13"/>
                  <a:pt x="27" y="11"/>
                </a:cubicBezTo>
                <a:cubicBezTo>
                  <a:pt x="27" y="9"/>
                  <a:pt x="26" y="7"/>
                  <a:pt x="24" y="6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8"/>
                  <a:pt x="23" y="8"/>
                  <a:pt x="23" y="8"/>
                </a:cubicBezTo>
                <a:cubicBezTo>
                  <a:pt x="24" y="8"/>
                  <a:pt x="25" y="10"/>
                  <a:pt x="25" y="11"/>
                </a:cubicBezTo>
                <a:cubicBezTo>
                  <a:pt x="25" y="12"/>
                  <a:pt x="24" y="13"/>
                  <a:pt x="24" y="14"/>
                </a:cubicBezTo>
                <a:cubicBezTo>
                  <a:pt x="23" y="15"/>
                  <a:pt x="23" y="15"/>
                  <a:pt x="22" y="15"/>
                </a:cubicBezTo>
                <a:cubicBezTo>
                  <a:pt x="22" y="15"/>
                  <a:pt x="22" y="16"/>
                  <a:pt x="21" y="16"/>
                </a:cubicBezTo>
                <a:cubicBezTo>
                  <a:pt x="21" y="16"/>
                  <a:pt x="20" y="16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8"/>
                  <a:pt x="20" y="19"/>
                  <a:pt x="19" y="20"/>
                </a:cubicBezTo>
                <a:cubicBezTo>
                  <a:pt x="18" y="21"/>
                  <a:pt x="17" y="21"/>
                  <a:pt x="16" y="21"/>
                </a:cubicBezTo>
                <a:cubicBezTo>
                  <a:pt x="15" y="21"/>
                  <a:pt x="14" y="21"/>
                  <a:pt x="13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1"/>
                  <a:pt x="9" y="22"/>
                  <a:pt x="8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6" y="22"/>
                  <a:pt x="5" y="21"/>
                  <a:pt x="4" y="20"/>
                </a:cubicBezTo>
                <a:cubicBezTo>
                  <a:pt x="4" y="20"/>
                  <a:pt x="3" y="19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7"/>
                  <a:pt x="3" y="17"/>
                  <a:pt x="3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6"/>
                  <a:pt x="4" y="15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3"/>
                  <a:pt x="2" y="11"/>
                  <a:pt x="2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8"/>
                  <a:pt x="2" y="7"/>
                  <a:pt x="3" y="6"/>
                </a:cubicBezTo>
                <a:cubicBezTo>
                  <a:pt x="4" y="5"/>
                  <a:pt x="5" y="5"/>
                  <a:pt x="6" y="5"/>
                </a:cubicBezTo>
                <a:cubicBezTo>
                  <a:pt x="7" y="5"/>
                  <a:pt x="8" y="5"/>
                  <a:pt x="9" y="6"/>
                </a:cubicBezTo>
                <a:cubicBezTo>
                  <a:pt x="9" y="6"/>
                  <a:pt x="10" y="6"/>
                  <a:pt x="10" y="6"/>
                </a:cubicBezTo>
                <a:cubicBezTo>
                  <a:pt x="10" y="6"/>
                  <a:pt x="10" y="6"/>
                  <a:pt x="10" y="5"/>
                </a:cubicBezTo>
                <a:cubicBezTo>
                  <a:pt x="11" y="4"/>
                  <a:pt x="11" y="3"/>
                  <a:pt x="12" y="2"/>
                </a:cubicBezTo>
                <a:cubicBezTo>
                  <a:pt x="13" y="2"/>
                  <a:pt x="14" y="1"/>
                  <a:pt x="15" y="1"/>
                </a:cubicBezTo>
                <a:cubicBezTo>
                  <a:pt x="16" y="1"/>
                  <a:pt x="17" y="2"/>
                  <a:pt x="18" y="3"/>
                </a:cubicBezTo>
                <a:cubicBezTo>
                  <a:pt x="19" y="3"/>
                  <a:pt x="19" y="5"/>
                  <a:pt x="19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1" y="7"/>
                  <a:pt x="21" y="7"/>
                  <a:pt x="22" y="7"/>
                </a:cubicBezTo>
                <a:cubicBezTo>
                  <a:pt x="22" y="7"/>
                  <a:pt x="23" y="7"/>
                  <a:pt x="23" y="8"/>
                </a:cubicBezTo>
                <a:lnTo>
                  <a:pt x="23" y="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19"/>
          <p:cNvSpPr/>
          <p:nvPr/>
        </p:nvSpPr>
        <p:spPr>
          <a:xfrm>
            <a:off x="8991601" y="6169031"/>
            <a:ext cx="134939" cy="128587"/>
          </a:xfrm>
          <a:custGeom>
            <a:avLst/>
            <a:gdLst/>
            <a:ahLst/>
            <a:cxnLst/>
            <a:rect l="l" t="t" r="r" b="b"/>
            <a:pathLst>
              <a:path w="27" h="25" extrusionOk="0">
                <a:moveTo>
                  <a:pt x="23" y="8"/>
                </a:moveTo>
                <a:cubicBezTo>
                  <a:pt x="24" y="8"/>
                  <a:pt x="24" y="8"/>
                  <a:pt x="24" y="8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3" y="6"/>
                  <a:pt x="22" y="6"/>
                </a:cubicBezTo>
                <a:cubicBezTo>
                  <a:pt x="22" y="6"/>
                  <a:pt x="21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5"/>
                  <a:pt x="21" y="3"/>
                  <a:pt x="19" y="2"/>
                </a:cubicBezTo>
                <a:cubicBezTo>
                  <a:pt x="18" y="1"/>
                  <a:pt x="17" y="0"/>
                  <a:pt x="15" y="0"/>
                </a:cubicBezTo>
                <a:cubicBezTo>
                  <a:pt x="13" y="0"/>
                  <a:pt x="12" y="1"/>
                  <a:pt x="11" y="2"/>
                </a:cubicBezTo>
                <a:cubicBezTo>
                  <a:pt x="10" y="3"/>
                  <a:pt x="9" y="4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4"/>
                  <a:pt x="8" y="4"/>
                  <a:pt x="6" y="4"/>
                </a:cubicBezTo>
                <a:cubicBezTo>
                  <a:pt x="3" y="4"/>
                  <a:pt x="0" y="7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3"/>
                  <a:pt x="1" y="15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5"/>
                  <a:pt x="1" y="17"/>
                  <a:pt x="1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20"/>
                  <a:pt x="2" y="22"/>
                  <a:pt x="3" y="23"/>
                </a:cubicBezTo>
                <a:cubicBezTo>
                  <a:pt x="4" y="24"/>
                  <a:pt x="5" y="25"/>
                  <a:pt x="6" y="25"/>
                </a:cubicBezTo>
                <a:cubicBezTo>
                  <a:pt x="7" y="25"/>
                  <a:pt x="7" y="25"/>
                  <a:pt x="8" y="25"/>
                </a:cubicBezTo>
                <a:cubicBezTo>
                  <a:pt x="10" y="25"/>
                  <a:pt x="12" y="24"/>
                  <a:pt x="13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2" y="21"/>
                  <a:pt x="12" y="21"/>
                  <a:pt x="12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3" y="24"/>
                  <a:pt x="14" y="24"/>
                  <a:pt x="16" y="24"/>
                </a:cubicBezTo>
                <a:cubicBezTo>
                  <a:pt x="20" y="24"/>
                  <a:pt x="23" y="21"/>
                  <a:pt x="23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7"/>
                  <a:pt x="23" y="17"/>
                  <a:pt x="23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19"/>
                  <a:pt x="21" y="19"/>
                  <a:pt x="21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9"/>
                  <a:pt x="23" y="18"/>
                  <a:pt x="23" y="18"/>
                </a:cubicBezTo>
                <a:cubicBezTo>
                  <a:pt x="24" y="18"/>
                  <a:pt x="25" y="17"/>
                  <a:pt x="25" y="17"/>
                </a:cubicBezTo>
                <a:cubicBezTo>
                  <a:pt x="26" y="16"/>
                  <a:pt x="27" y="14"/>
                  <a:pt x="27" y="12"/>
                </a:cubicBezTo>
                <a:cubicBezTo>
                  <a:pt x="27" y="10"/>
                  <a:pt x="26" y="8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4" y="10"/>
                  <a:pt x="24" y="11"/>
                  <a:pt x="24" y="12"/>
                </a:cubicBezTo>
                <a:cubicBezTo>
                  <a:pt x="24" y="13"/>
                  <a:pt x="24" y="14"/>
                  <a:pt x="23" y="15"/>
                </a:cubicBezTo>
                <a:cubicBezTo>
                  <a:pt x="23" y="15"/>
                  <a:pt x="23" y="16"/>
                  <a:pt x="22" y="16"/>
                </a:cubicBezTo>
                <a:cubicBezTo>
                  <a:pt x="22" y="16"/>
                  <a:pt x="21" y="16"/>
                  <a:pt x="21" y="16"/>
                </a:cubicBezTo>
                <a:cubicBezTo>
                  <a:pt x="21" y="17"/>
                  <a:pt x="20" y="17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7"/>
                  <a:pt x="21" y="17"/>
                  <a:pt x="21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9"/>
                  <a:pt x="20" y="20"/>
                  <a:pt x="19" y="21"/>
                </a:cubicBezTo>
                <a:cubicBezTo>
                  <a:pt x="18" y="21"/>
                  <a:pt x="17" y="22"/>
                  <a:pt x="16" y="22"/>
                </a:cubicBezTo>
                <a:cubicBezTo>
                  <a:pt x="15" y="22"/>
                  <a:pt x="14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10" y="22"/>
                  <a:pt x="9" y="23"/>
                  <a:pt x="8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6" y="22"/>
                  <a:pt x="5" y="22"/>
                  <a:pt x="4" y="21"/>
                </a:cubicBezTo>
                <a:cubicBezTo>
                  <a:pt x="4" y="20"/>
                  <a:pt x="4" y="20"/>
                  <a:pt x="4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9"/>
                  <a:pt x="2" y="19"/>
                  <a:pt x="2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3"/>
                  <a:pt x="2" y="12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9"/>
                  <a:pt x="3" y="8"/>
                  <a:pt x="3" y="7"/>
                </a:cubicBezTo>
                <a:cubicBezTo>
                  <a:pt x="4" y="7"/>
                  <a:pt x="5" y="6"/>
                  <a:pt x="6" y="6"/>
                </a:cubicBezTo>
                <a:cubicBezTo>
                  <a:pt x="7" y="6"/>
                  <a:pt x="8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1" y="7"/>
                  <a:pt x="11" y="6"/>
                </a:cubicBezTo>
                <a:cubicBezTo>
                  <a:pt x="11" y="5"/>
                  <a:pt x="11" y="4"/>
                  <a:pt x="12" y="4"/>
                </a:cubicBezTo>
                <a:cubicBezTo>
                  <a:pt x="13" y="3"/>
                  <a:pt x="14" y="3"/>
                  <a:pt x="15" y="3"/>
                </a:cubicBezTo>
                <a:cubicBezTo>
                  <a:pt x="16" y="3"/>
                  <a:pt x="17" y="3"/>
                  <a:pt x="18" y="4"/>
                </a:cubicBezTo>
                <a:cubicBezTo>
                  <a:pt x="19" y="5"/>
                  <a:pt x="19" y="6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1" y="8"/>
                  <a:pt x="21" y="8"/>
                  <a:pt x="22" y="8"/>
                </a:cubicBezTo>
                <a:cubicBezTo>
                  <a:pt x="22" y="8"/>
                  <a:pt x="22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2" y="8"/>
                  <a:pt x="22" y="8"/>
                </a:cubicBezTo>
                <a:cubicBezTo>
                  <a:pt x="21" y="8"/>
                  <a:pt x="21" y="7"/>
                  <a:pt x="20" y="7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5"/>
                  <a:pt x="19" y="4"/>
                  <a:pt x="18" y="3"/>
                </a:cubicBezTo>
                <a:cubicBezTo>
                  <a:pt x="17" y="3"/>
                  <a:pt x="16" y="2"/>
                  <a:pt x="15" y="2"/>
                </a:cubicBezTo>
                <a:cubicBezTo>
                  <a:pt x="14" y="2"/>
                  <a:pt x="13" y="2"/>
                  <a:pt x="12" y="3"/>
                </a:cubicBezTo>
                <a:cubicBezTo>
                  <a:pt x="11" y="4"/>
                  <a:pt x="10" y="5"/>
                  <a:pt x="10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6"/>
                  <a:pt x="7" y="6"/>
                  <a:pt x="6" y="6"/>
                </a:cubicBezTo>
                <a:cubicBezTo>
                  <a:pt x="5" y="6"/>
                  <a:pt x="4" y="6"/>
                  <a:pt x="3" y="7"/>
                </a:cubicBezTo>
                <a:cubicBezTo>
                  <a:pt x="2" y="8"/>
                  <a:pt x="1" y="9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2"/>
                  <a:pt x="3" y="14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6"/>
                  <a:pt x="3" y="17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9"/>
                  <a:pt x="2" y="19"/>
                  <a:pt x="2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1"/>
                  <a:pt x="4" y="21"/>
                </a:cubicBezTo>
                <a:cubicBezTo>
                  <a:pt x="5" y="22"/>
                  <a:pt x="6" y="23"/>
                  <a:pt x="7" y="23"/>
                </a:cubicBezTo>
                <a:cubicBezTo>
                  <a:pt x="7" y="23"/>
                  <a:pt x="7" y="23"/>
                  <a:pt x="8" y="23"/>
                </a:cubicBezTo>
                <a:cubicBezTo>
                  <a:pt x="9" y="23"/>
                  <a:pt x="11" y="22"/>
                  <a:pt x="12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2"/>
                  <a:pt x="15" y="23"/>
                  <a:pt x="16" y="23"/>
                </a:cubicBezTo>
                <a:cubicBezTo>
                  <a:pt x="17" y="23"/>
                  <a:pt x="18" y="22"/>
                  <a:pt x="19" y="21"/>
                </a:cubicBezTo>
                <a:cubicBezTo>
                  <a:pt x="20" y="20"/>
                  <a:pt x="21" y="19"/>
                  <a:pt x="21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7"/>
                  <a:pt x="21" y="17"/>
                  <a:pt x="21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7"/>
                  <a:pt x="21" y="17"/>
                  <a:pt x="21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3" y="16"/>
                  <a:pt x="23" y="16"/>
                  <a:pt x="24" y="15"/>
                </a:cubicBezTo>
                <a:cubicBezTo>
                  <a:pt x="25" y="15"/>
                  <a:pt x="25" y="14"/>
                  <a:pt x="25" y="12"/>
                </a:cubicBezTo>
                <a:cubicBezTo>
                  <a:pt x="25" y="11"/>
                  <a:pt x="24" y="9"/>
                  <a:pt x="23" y="8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5" y="8"/>
                  <a:pt x="26" y="10"/>
                  <a:pt x="26" y="12"/>
                </a:cubicBezTo>
                <a:cubicBezTo>
                  <a:pt x="26" y="14"/>
                  <a:pt x="26" y="15"/>
                  <a:pt x="25" y="16"/>
                </a:cubicBezTo>
                <a:cubicBezTo>
                  <a:pt x="24" y="17"/>
                  <a:pt x="24" y="17"/>
                  <a:pt x="23" y="18"/>
                </a:cubicBezTo>
                <a:cubicBezTo>
                  <a:pt x="23" y="18"/>
                  <a:pt x="22" y="18"/>
                  <a:pt x="21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21"/>
                  <a:pt x="19" y="24"/>
                  <a:pt x="16" y="24"/>
                </a:cubicBezTo>
                <a:cubicBezTo>
                  <a:pt x="14" y="24"/>
                  <a:pt x="13" y="23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2" y="23"/>
                  <a:pt x="10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5" y="24"/>
                  <a:pt x="4" y="23"/>
                  <a:pt x="3" y="22"/>
                </a:cubicBezTo>
                <a:cubicBezTo>
                  <a:pt x="2" y="21"/>
                  <a:pt x="2" y="20"/>
                  <a:pt x="2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7"/>
                  <a:pt x="2" y="16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2" y="15"/>
                  <a:pt x="1" y="13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7"/>
                  <a:pt x="3" y="4"/>
                  <a:pt x="6" y="4"/>
                </a:cubicBezTo>
                <a:cubicBezTo>
                  <a:pt x="8" y="4"/>
                  <a:pt x="9" y="5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4"/>
                  <a:pt x="10" y="3"/>
                  <a:pt x="11" y="2"/>
                </a:cubicBezTo>
                <a:cubicBezTo>
                  <a:pt x="12" y="1"/>
                  <a:pt x="13" y="1"/>
                  <a:pt x="15" y="1"/>
                </a:cubicBezTo>
                <a:cubicBezTo>
                  <a:pt x="16" y="1"/>
                  <a:pt x="18" y="1"/>
                  <a:pt x="19" y="2"/>
                </a:cubicBezTo>
                <a:cubicBezTo>
                  <a:pt x="20" y="4"/>
                  <a:pt x="21" y="5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2" y="6"/>
                  <a:pt x="22" y="7"/>
                </a:cubicBezTo>
                <a:cubicBezTo>
                  <a:pt x="23" y="7"/>
                  <a:pt x="23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3" y="8"/>
                  <a:pt x="23" y="8"/>
                  <a:pt x="23" y="8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19"/>
          <p:cNvSpPr/>
          <p:nvPr/>
        </p:nvSpPr>
        <p:spPr>
          <a:xfrm>
            <a:off x="8880476" y="6292850"/>
            <a:ext cx="85725" cy="107950"/>
          </a:xfrm>
          <a:custGeom>
            <a:avLst/>
            <a:gdLst/>
            <a:ahLst/>
            <a:cxnLst/>
            <a:rect l="l" t="t" r="r" b="b"/>
            <a:pathLst>
              <a:path w="17" h="21" extrusionOk="0">
                <a:moveTo>
                  <a:pt x="16" y="10"/>
                </a:moveTo>
                <a:cubicBezTo>
                  <a:pt x="17" y="10"/>
                  <a:pt x="17" y="10"/>
                  <a:pt x="17" y="10"/>
                </a:cubicBezTo>
                <a:cubicBezTo>
                  <a:pt x="17" y="8"/>
                  <a:pt x="15" y="5"/>
                  <a:pt x="13" y="5"/>
                </a:cubicBezTo>
                <a:cubicBezTo>
                  <a:pt x="12" y="5"/>
                  <a:pt x="10" y="6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7"/>
                  <a:pt x="12" y="7"/>
                  <a:pt x="12" y="6"/>
                </a:cubicBezTo>
                <a:cubicBezTo>
                  <a:pt x="12" y="6"/>
                  <a:pt x="12" y="6"/>
                  <a:pt x="12" y="5"/>
                </a:cubicBezTo>
                <a:cubicBezTo>
                  <a:pt x="12" y="5"/>
                  <a:pt x="12" y="5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0" y="3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0"/>
                  <a:pt x="8" y="0"/>
                  <a:pt x="7" y="0"/>
                </a:cubicBezTo>
                <a:cubicBezTo>
                  <a:pt x="5" y="0"/>
                  <a:pt x="3" y="2"/>
                  <a:pt x="3" y="5"/>
                </a:cubicBezTo>
                <a:cubicBezTo>
                  <a:pt x="3" y="6"/>
                  <a:pt x="3" y="7"/>
                  <a:pt x="4" y="8"/>
                </a:cubicBezTo>
                <a:cubicBezTo>
                  <a:pt x="4" y="7"/>
                  <a:pt x="4" y="7"/>
                  <a:pt x="4" y="7"/>
                </a:cubicBezTo>
                <a:cubicBezTo>
                  <a:pt x="4" y="6"/>
                  <a:pt x="4" y="6"/>
                  <a:pt x="4" y="6"/>
                </a:cubicBezTo>
                <a:cubicBezTo>
                  <a:pt x="2" y="6"/>
                  <a:pt x="0" y="8"/>
                  <a:pt x="0" y="11"/>
                </a:cubicBezTo>
                <a:cubicBezTo>
                  <a:pt x="0" y="13"/>
                  <a:pt x="2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9"/>
                  <a:pt x="6" y="21"/>
                  <a:pt x="9" y="21"/>
                </a:cubicBezTo>
                <a:cubicBezTo>
                  <a:pt x="9" y="21"/>
                  <a:pt x="9" y="21"/>
                  <a:pt x="10" y="21"/>
                </a:cubicBezTo>
                <a:cubicBezTo>
                  <a:pt x="12" y="21"/>
                  <a:pt x="14" y="19"/>
                  <a:pt x="14" y="16"/>
                </a:cubicBezTo>
                <a:cubicBezTo>
                  <a:pt x="14" y="15"/>
                  <a:pt x="14" y="14"/>
                  <a:pt x="13" y="13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5" y="15"/>
                  <a:pt x="17" y="13"/>
                  <a:pt x="17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2"/>
                  <a:pt x="14" y="13"/>
                  <a:pt x="13" y="13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5"/>
                  <a:pt x="12" y="15"/>
                  <a:pt x="12" y="16"/>
                </a:cubicBezTo>
                <a:cubicBezTo>
                  <a:pt x="12" y="18"/>
                  <a:pt x="11" y="19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7" y="20"/>
                  <a:pt x="5" y="18"/>
                  <a:pt x="5" y="17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5"/>
                  <a:pt x="5" y="15"/>
                </a:cubicBezTo>
                <a:cubicBezTo>
                  <a:pt x="5" y="15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3" y="14"/>
                  <a:pt x="2" y="12"/>
                  <a:pt x="2" y="11"/>
                </a:cubicBezTo>
                <a:cubicBezTo>
                  <a:pt x="2" y="9"/>
                  <a:pt x="3" y="8"/>
                  <a:pt x="4" y="8"/>
                </a:cubicBezTo>
                <a:cubicBezTo>
                  <a:pt x="5" y="8"/>
                  <a:pt x="5" y="8"/>
                  <a:pt x="5" y="7"/>
                </a:cubicBezTo>
                <a:cubicBezTo>
                  <a:pt x="5" y="7"/>
                  <a:pt x="5" y="7"/>
                  <a:pt x="5" y="6"/>
                </a:cubicBezTo>
                <a:cubicBezTo>
                  <a:pt x="5" y="6"/>
                  <a:pt x="4" y="5"/>
                  <a:pt x="4" y="5"/>
                </a:cubicBezTo>
                <a:cubicBezTo>
                  <a:pt x="4" y="3"/>
                  <a:pt x="6" y="2"/>
                  <a:pt x="7" y="2"/>
                </a:cubicBezTo>
                <a:cubicBezTo>
                  <a:pt x="8" y="2"/>
                  <a:pt x="9" y="2"/>
                  <a:pt x="9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3"/>
                  <a:pt x="9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9" y="7"/>
                </a:cubicBezTo>
                <a:cubicBezTo>
                  <a:pt x="9" y="7"/>
                  <a:pt x="9" y="7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1" y="8"/>
                </a:cubicBezTo>
                <a:cubicBezTo>
                  <a:pt x="11" y="8"/>
                  <a:pt x="12" y="7"/>
                  <a:pt x="13" y="7"/>
                </a:cubicBezTo>
                <a:cubicBezTo>
                  <a:pt x="14" y="7"/>
                  <a:pt x="16" y="9"/>
                  <a:pt x="16" y="10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19"/>
          <p:cNvSpPr/>
          <p:nvPr/>
        </p:nvSpPr>
        <p:spPr>
          <a:xfrm>
            <a:off x="8880475" y="6292850"/>
            <a:ext cx="90488" cy="112712"/>
          </a:xfrm>
          <a:custGeom>
            <a:avLst/>
            <a:gdLst/>
            <a:ahLst/>
            <a:cxnLst/>
            <a:rect l="l" t="t" r="r" b="b"/>
            <a:pathLst>
              <a:path w="18" h="22" extrusionOk="0">
                <a:moveTo>
                  <a:pt x="16" y="10"/>
                </a:moveTo>
                <a:cubicBezTo>
                  <a:pt x="16" y="10"/>
                  <a:pt x="16" y="10"/>
                  <a:pt x="16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7"/>
                  <a:pt x="15" y="5"/>
                  <a:pt x="13" y="5"/>
                </a:cubicBezTo>
                <a:cubicBezTo>
                  <a:pt x="11" y="5"/>
                  <a:pt x="10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8"/>
                  <a:pt x="10" y="8"/>
                  <a:pt x="10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7"/>
                  <a:pt x="12" y="7"/>
                  <a:pt x="12" y="6"/>
                </a:cubicBezTo>
                <a:cubicBezTo>
                  <a:pt x="12" y="6"/>
                  <a:pt x="12" y="6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3"/>
                  <a:pt x="11" y="3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1"/>
                  <a:pt x="11" y="1"/>
                  <a:pt x="10" y="1"/>
                </a:cubicBezTo>
                <a:cubicBezTo>
                  <a:pt x="9" y="0"/>
                  <a:pt x="8" y="0"/>
                  <a:pt x="7" y="0"/>
                </a:cubicBezTo>
                <a:cubicBezTo>
                  <a:pt x="5" y="0"/>
                  <a:pt x="2" y="2"/>
                  <a:pt x="2" y="5"/>
                </a:cubicBezTo>
                <a:cubicBezTo>
                  <a:pt x="2" y="6"/>
                  <a:pt x="3" y="7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4" y="7"/>
                  <a:pt x="4" y="7"/>
                  <a:pt x="4" y="7"/>
                </a:cubicBezTo>
                <a:cubicBezTo>
                  <a:pt x="5" y="7"/>
                  <a:pt x="5" y="7"/>
                  <a:pt x="5" y="7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2" y="6"/>
                  <a:pt x="0" y="8"/>
                  <a:pt x="0" y="11"/>
                </a:cubicBezTo>
                <a:cubicBezTo>
                  <a:pt x="0" y="13"/>
                  <a:pt x="2" y="16"/>
                  <a:pt x="4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20"/>
                  <a:pt x="6" y="22"/>
                  <a:pt x="9" y="22"/>
                </a:cubicBezTo>
                <a:cubicBezTo>
                  <a:pt x="9" y="22"/>
                  <a:pt x="9" y="22"/>
                  <a:pt x="10" y="22"/>
                </a:cubicBezTo>
                <a:cubicBezTo>
                  <a:pt x="12" y="21"/>
                  <a:pt x="14" y="19"/>
                  <a:pt x="14" y="16"/>
                </a:cubicBezTo>
                <a:cubicBezTo>
                  <a:pt x="14" y="15"/>
                  <a:pt x="14" y="14"/>
                  <a:pt x="14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5" y="15"/>
                  <a:pt x="18" y="13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2"/>
                  <a:pt x="14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5"/>
                  <a:pt x="12" y="15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8"/>
                  <a:pt x="11" y="19"/>
                  <a:pt x="9" y="19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19"/>
                  <a:pt x="9" y="19"/>
                  <a:pt x="9" y="19"/>
                </a:cubicBezTo>
                <a:cubicBezTo>
                  <a:pt x="7" y="19"/>
                  <a:pt x="6" y="18"/>
                  <a:pt x="5" y="16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3"/>
                  <a:pt x="5" y="13"/>
                </a:cubicBezTo>
                <a:cubicBezTo>
                  <a:pt x="3" y="13"/>
                  <a:pt x="2" y="12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9"/>
                  <a:pt x="3" y="8"/>
                  <a:pt x="4" y="8"/>
                </a:cubicBezTo>
                <a:cubicBezTo>
                  <a:pt x="5" y="8"/>
                  <a:pt x="5" y="8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5"/>
                  <a:pt x="5" y="5"/>
                </a:cubicBezTo>
                <a:cubicBezTo>
                  <a:pt x="5" y="3"/>
                  <a:pt x="6" y="2"/>
                  <a:pt x="7" y="2"/>
                </a:cubicBezTo>
                <a:cubicBezTo>
                  <a:pt x="8" y="2"/>
                  <a:pt x="8" y="2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3"/>
                  <a:pt x="9" y="5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9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9" y="8"/>
                  <a:pt x="9" y="8"/>
                  <a:pt x="9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2" y="8"/>
                  <a:pt x="13" y="8"/>
                </a:cubicBezTo>
                <a:cubicBezTo>
                  <a:pt x="14" y="8"/>
                  <a:pt x="15" y="9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8"/>
                  <a:pt x="14" y="7"/>
                  <a:pt x="13" y="7"/>
                </a:cubicBezTo>
                <a:cubicBezTo>
                  <a:pt x="12" y="7"/>
                  <a:pt x="11" y="7"/>
                  <a:pt x="11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4"/>
                  <a:pt x="9" y="3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8" y="2"/>
                  <a:pt x="7" y="2"/>
                </a:cubicBezTo>
                <a:cubicBezTo>
                  <a:pt x="6" y="2"/>
                  <a:pt x="4" y="3"/>
                  <a:pt x="4" y="5"/>
                </a:cubicBezTo>
                <a:cubicBezTo>
                  <a:pt x="4" y="5"/>
                  <a:pt x="4" y="6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2" y="9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2"/>
                  <a:pt x="3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8"/>
                  <a:pt x="7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1" y="20"/>
                  <a:pt x="13" y="18"/>
                  <a:pt x="13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5"/>
                  <a:pt x="12" y="15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4" y="13"/>
                  <a:pt x="16" y="12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3"/>
                  <a:pt x="15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4" y="15"/>
                  <a:pt x="14" y="16"/>
                </a:cubicBezTo>
                <a:cubicBezTo>
                  <a:pt x="14" y="19"/>
                  <a:pt x="12" y="21"/>
                  <a:pt x="10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6" y="21"/>
                  <a:pt x="4" y="19"/>
                  <a:pt x="4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6"/>
                  <a:pt x="4" y="16"/>
                  <a:pt x="4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5"/>
                  <a:pt x="4" y="15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2" y="15"/>
                  <a:pt x="0" y="13"/>
                  <a:pt x="0" y="11"/>
                </a:cubicBezTo>
                <a:cubicBezTo>
                  <a:pt x="0" y="9"/>
                  <a:pt x="2" y="7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4" y="7"/>
                  <a:pt x="4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8"/>
                  <a:pt x="4" y="8"/>
                  <a:pt x="4" y="8"/>
                </a:cubicBezTo>
                <a:cubicBezTo>
                  <a:pt x="4" y="7"/>
                  <a:pt x="4" y="7"/>
                  <a:pt x="4" y="7"/>
                </a:cubicBezTo>
                <a:cubicBezTo>
                  <a:pt x="3" y="7"/>
                  <a:pt x="3" y="6"/>
                  <a:pt x="3" y="5"/>
                </a:cubicBezTo>
                <a:cubicBezTo>
                  <a:pt x="3" y="2"/>
                  <a:pt x="5" y="0"/>
                  <a:pt x="7" y="0"/>
                </a:cubicBezTo>
                <a:cubicBezTo>
                  <a:pt x="8" y="0"/>
                  <a:pt x="9" y="1"/>
                  <a:pt x="10" y="1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3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6"/>
                  <a:pt x="11" y="6"/>
                </a:cubicBezTo>
                <a:cubicBezTo>
                  <a:pt x="11" y="7"/>
                  <a:pt x="11" y="7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6"/>
                  <a:pt x="12" y="6"/>
                  <a:pt x="13" y="6"/>
                </a:cubicBezTo>
                <a:cubicBezTo>
                  <a:pt x="15" y="6"/>
                  <a:pt x="17" y="8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10"/>
                  <a:pt x="16" y="10"/>
                  <a:pt x="16" y="10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19"/>
          <p:cNvSpPr/>
          <p:nvPr/>
        </p:nvSpPr>
        <p:spPr>
          <a:xfrm>
            <a:off x="8926517" y="6221413"/>
            <a:ext cx="104775" cy="112712"/>
          </a:xfrm>
          <a:custGeom>
            <a:avLst/>
            <a:gdLst/>
            <a:ahLst/>
            <a:cxnLst/>
            <a:rect l="l" t="t" r="r" b="b"/>
            <a:pathLst>
              <a:path w="21" h="22" extrusionOk="0">
                <a:moveTo>
                  <a:pt x="17" y="12"/>
                </a:move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6" y="10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7" y="6"/>
                  <a:pt x="17" y="6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5" y="2"/>
                  <a:pt x="15" y="1"/>
                </a:cubicBezTo>
                <a:cubicBezTo>
                  <a:pt x="15" y="1"/>
                  <a:pt x="15" y="0"/>
                  <a:pt x="14" y="0"/>
                </a:cubicBezTo>
                <a:cubicBezTo>
                  <a:pt x="14" y="0"/>
                  <a:pt x="13" y="0"/>
                  <a:pt x="13" y="0"/>
                </a:cubicBezTo>
                <a:cubicBezTo>
                  <a:pt x="10" y="0"/>
                  <a:pt x="8" y="2"/>
                  <a:pt x="8" y="5"/>
                </a:cubicBezTo>
                <a:cubicBezTo>
                  <a:pt x="8" y="5"/>
                  <a:pt x="8" y="5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4"/>
                  <a:pt x="7" y="4"/>
                  <a:pt x="6" y="4"/>
                </a:cubicBezTo>
                <a:cubicBezTo>
                  <a:pt x="5" y="4"/>
                  <a:pt x="3" y="4"/>
                  <a:pt x="2" y="5"/>
                </a:cubicBezTo>
                <a:cubicBezTo>
                  <a:pt x="1" y="6"/>
                  <a:pt x="1" y="7"/>
                  <a:pt x="0" y="7"/>
                </a:cubicBezTo>
                <a:cubicBezTo>
                  <a:pt x="0" y="8"/>
                  <a:pt x="0" y="9"/>
                  <a:pt x="0" y="10"/>
                </a:cubicBezTo>
                <a:cubicBezTo>
                  <a:pt x="0" y="10"/>
                  <a:pt x="0" y="10"/>
                  <a:pt x="0" y="11"/>
                </a:cubicBezTo>
                <a:cubicBezTo>
                  <a:pt x="0" y="11"/>
                  <a:pt x="1" y="12"/>
                  <a:pt x="1" y="12"/>
                </a:cubicBezTo>
                <a:cubicBezTo>
                  <a:pt x="1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3"/>
                  <a:pt x="0" y="14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7"/>
                  <a:pt x="0" y="19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1"/>
                  <a:pt x="4" y="21"/>
                  <a:pt x="5" y="21"/>
                </a:cubicBezTo>
                <a:cubicBezTo>
                  <a:pt x="6" y="21"/>
                  <a:pt x="8" y="20"/>
                  <a:pt x="9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21"/>
                  <a:pt x="10" y="22"/>
                  <a:pt x="12" y="22"/>
                </a:cubicBezTo>
                <a:cubicBezTo>
                  <a:pt x="15" y="22"/>
                  <a:pt x="18" y="20"/>
                  <a:pt x="18" y="17"/>
                </a:cubicBezTo>
                <a:cubicBezTo>
                  <a:pt x="18" y="16"/>
                  <a:pt x="17" y="15"/>
                  <a:pt x="17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6"/>
                  <a:pt x="16" y="16"/>
                  <a:pt x="16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8" y="16"/>
                  <a:pt x="20" y="15"/>
                  <a:pt x="20" y="14"/>
                </a:cubicBezTo>
                <a:cubicBezTo>
                  <a:pt x="21" y="14"/>
                  <a:pt x="21" y="14"/>
                  <a:pt x="21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9" y="13"/>
                  <a:pt x="18" y="12"/>
                  <a:pt x="17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4"/>
                  <a:pt x="18" y="14"/>
                  <a:pt x="20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8" y="14"/>
                  <a:pt x="18" y="14"/>
                  <a:pt x="17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4"/>
                  <a:pt x="16" y="15"/>
                </a:cubicBezTo>
                <a:cubicBezTo>
                  <a:pt x="15" y="15"/>
                  <a:pt x="15" y="15"/>
                  <a:pt x="15" y="16"/>
                </a:cubicBezTo>
                <a:cubicBezTo>
                  <a:pt x="16" y="16"/>
                  <a:pt x="16" y="16"/>
                  <a:pt x="16" y="17"/>
                </a:cubicBezTo>
                <a:cubicBezTo>
                  <a:pt x="16" y="18"/>
                  <a:pt x="15" y="19"/>
                  <a:pt x="15" y="20"/>
                </a:cubicBezTo>
                <a:cubicBezTo>
                  <a:pt x="14" y="20"/>
                  <a:pt x="13" y="21"/>
                  <a:pt x="12" y="21"/>
                </a:cubicBezTo>
                <a:cubicBezTo>
                  <a:pt x="11" y="21"/>
                  <a:pt x="9" y="19"/>
                  <a:pt x="9" y="18"/>
                </a:cubicBezTo>
                <a:cubicBezTo>
                  <a:pt x="9" y="17"/>
                  <a:pt x="8" y="17"/>
                  <a:pt x="8" y="17"/>
                </a:cubicBezTo>
                <a:cubicBezTo>
                  <a:pt x="8" y="17"/>
                  <a:pt x="7" y="17"/>
                  <a:pt x="7" y="17"/>
                </a:cubicBezTo>
                <a:cubicBezTo>
                  <a:pt x="7" y="18"/>
                  <a:pt x="6" y="19"/>
                  <a:pt x="5" y="19"/>
                </a:cubicBezTo>
                <a:cubicBezTo>
                  <a:pt x="4" y="19"/>
                  <a:pt x="4" y="19"/>
                  <a:pt x="3" y="19"/>
                </a:cubicBezTo>
                <a:cubicBezTo>
                  <a:pt x="3" y="18"/>
                  <a:pt x="3" y="18"/>
                  <a:pt x="3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1" y="17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5"/>
                  <a:pt x="2" y="14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9"/>
                  <a:pt x="2" y="9"/>
                  <a:pt x="2" y="8"/>
                </a:cubicBezTo>
                <a:cubicBezTo>
                  <a:pt x="2" y="7"/>
                  <a:pt x="3" y="7"/>
                  <a:pt x="4" y="6"/>
                </a:cubicBezTo>
                <a:cubicBezTo>
                  <a:pt x="4" y="6"/>
                  <a:pt x="5" y="6"/>
                  <a:pt x="6" y="6"/>
                </a:cubicBezTo>
                <a:cubicBezTo>
                  <a:pt x="7" y="6"/>
                  <a:pt x="8" y="6"/>
                  <a:pt x="8" y="6"/>
                </a:cubicBezTo>
                <a:cubicBezTo>
                  <a:pt x="9" y="7"/>
                  <a:pt x="9" y="7"/>
                  <a:pt x="10" y="6"/>
                </a:cubicBezTo>
                <a:cubicBezTo>
                  <a:pt x="10" y="6"/>
                  <a:pt x="10" y="6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3"/>
                  <a:pt x="11" y="2"/>
                  <a:pt x="13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3"/>
                  <a:pt x="14" y="5"/>
                  <a:pt x="16" y="6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5" y="6"/>
                  <a:pt x="14" y="7"/>
                  <a:pt x="14" y="8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5" y="10"/>
                  <a:pt x="15" y="11"/>
                  <a:pt x="16" y="12"/>
                </a:cubicBezTo>
                <a:lnTo>
                  <a:pt x="17" y="1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19"/>
          <p:cNvSpPr/>
          <p:nvPr/>
        </p:nvSpPr>
        <p:spPr>
          <a:xfrm>
            <a:off x="8920164" y="6221419"/>
            <a:ext cx="111125" cy="117475"/>
          </a:xfrm>
          <a:custGeom>
            <a:avLst/>
            <a:gdLst/>
            <a:ahLst/>
            <a:cxnLst/>
            <a:rect l="l" t="t" r="r" b="b"/>
            <a:pathLst>
              <a:path w="22" h="23" extrusionOk="0">
                <a:moveTo>
                  <a:pt x="18" y="12"/>
                </a:move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9" y="11"/>
                  <a:pt x="19" y="11"/>
                  <a:pt x="19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0"/>
                  <a:pt x="18" y="10"/>
                  <a:pt x="18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7"/>
                  <a:pt x="18" y="7"/>
                  <a:pt x="18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3"/>
                  <a:pt x="16" y="2"/>
                  <a:pt x="16" y="1"/>
                </a:cubicBezTo>
                <a:cubicBezTo>
                  <a:pt x="16" y="0"/>
                  <a:pt x="16" y="0"/>
                  <a:pt x="15" y="0"/>
                </a:cubicBezTo>
                <a:cubicBezTo>
                  <a:pt x="15" y="0"/>
                  <a:pt x="14" y="0"/>
                  <a:pt x="14" y="0"/>
                </a:cubicBezTo>
                <a:cubicBezTo>
                  <a:pt x="11" y="0"/>
                  <a:pt x="9" y="2"/>
                  <a:pt x="9" y="5"/>
                </a:cubicBezTo>
                <a:cubicBezTo>
                  <a:pt x="9" y="5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4"/>
                  <a:pt x="9" y="3"/>
                  <a:pt x="7" y="3"/>
                </a:cubicBezTo>
                <a:cubicBezTo>
                  <a:pt x="6" y="3"/>
                  <a:pt x="4" y="4"/>
                  <a:pt x="3" y="5"/>
                </a:cubicBezTo>
                <a:cubicBezTo>
                  <a:pt x="2" y="6"/>
                  <a:pt x="1" y="6"/>
                  <a:pt x="1" y="7"/>
                </a:cubicBezTo>
                <a:cubicBezTo>
                  <a:pt x="1" y="8"/>
                  <a:pt x="0" y="9"/>
                  <a:pt x="0" y="10"/>
                </a:cubicBezTo>
                <a:cubicBezTo>
                  <a:pt x="0" y="10"/>
                  <a:pt x="0" y="11"/>
                  <a:pt x="1" y="11"/>
                </a:cubicBezTo>
                <a:cubicBezTo>
                  <a:pt x="1" y="11"/>
                  <a:pt x="1" y="12"/>
                  <a:pt x="2" y="12"/>
                </a:cubicBezTo>
                <a:cubicBezTo>
                  <a:pt x="2" y="13"/>
                  <a:pt x="2" y="13"/>
                  <a:pt x="3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1" y="12"/>
                  <a:pt x="0" y="14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7"/>
                  <a:pt x="1" y="19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1"/>
                  <a:pt x="5" y="21"/>
                  <a:pt x="6" y="21"/>
                </a:cubicBezTo>
                <a:cubicBezTo>
                  <a:pt x="7" y="21"/>
                  <a:pt x="9" y="20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21"/>
                  <a:pt x="11" y="23"/>
                  <a:pt x="13" y="23"/>
                </a:cubicBezTo>
                <a:cubicBezTo>
                  <a:pt x="16" y="23"/>
                  <a:pt x="19" y="20"/>
                  <a:pt x="19" y="17"/>
                </a:cubicBezTo>
                <a:cubicBezTo>
                  <a:pt x="19" y="16"/>
                  <a:pt x="19" y="15"/>
                  <a:pt x="18" y="15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9" y="16"/>
                  <a:pt x="21" y="16"/>
                  <a:pt x="22" y="15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3"/>
                  <a:pt x="21" y="13"/>
                  <a:pt x="21" y="13"/>
                </a:cubicBezTo>
                <a:cubicBezTo>
                  <a:pt x="20" y="12"/>
                  <a:pt x="19" y="12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8" y="14"/>
                  <a:pt x="19" y="15"/>
                  <a:pt x="20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9" y="14"/>
                  <a:pt x="19" y="14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6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7" y="17"/>
                  <a:pt x="17" y="17"/>
                </a:cubicBezTo>
                <a:cubicBezTo>
                  <a:pt x="17" y="18"/>
                  <a:pt x="16" y="19"/>
                  <a:pt x="16" y="19"/>
                </a:cubicBezTo>
                <a:cubicBezTo>
                  <a:pt x="15" y="20"/>
                  <a:pt x="14" y="20"/>
                  <a:pt x="13" y="20"/>
                </a:cubicBezTo>
                <a:cubicBezTo>
                  <a:pt x="12" y="20"/>
                  <a:pt x="10" y="19"/>
                  <a:pt x="10" y="18"/>
                </a:cubicBezTo>
                <a:cubicBezTo>
                  <a:pt x="10" y="17"/>
                  <a:pt x="10" y="17"/>
                  <a:pt x="9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7"/>
                  <a:pt x="8" y="17"/>
                  <a:pt x="8" y="17"/>
                </a:cubicBezTo>
                <a:cubicBezTo>
                  <a:pt x="7" y="18"/>
                  <a:pt x="7" y="19"/>
                  <a:pt x="6" y="19"/>
                </a:cubicBezTo>
                <a:cubicBezTo>
                  <a:pt x="5" y="19"/>
                  <a:pt x="5" y="19"/>
                  <a:pt x="4" y="18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3" y="17"/>
                  <a:pt x="3" y="17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3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1"/>
                  <a:pt x="4" y="11"/>
                  <a:pt x="3" y="10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8"/>
                </a:cubicBezTo>
                <a:cubicBezTo>
                  <a:pt x="3" y="8"/>
                  <a:pt x="4" y="7"/>
                  <a:pt x="5" y="7"/>
                </a:cubicBezTo>
                <a:cubicBezTo>
                  <a:pt x="6" y="6"/>
                  <a:pt x="6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8" y="6"/>
                  <a:pt x="9" y="6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3"/>
                  <a:pt x="12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3"/>
                  <a:pt x="15" y="5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5"/>
                  <a:pt x="15" y="7"/>
                  <a:pt x="15" y="8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6" y="12"/>
                  <a:pt x="17" y="13"/>
                </a:cubicBezTo>
                <a:cubicBezTo>
                  <a:pt x="17" y="13"/>
                  <a:pt x="17" y="13"/>
                  <a:pt x="17" y="13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1"/>
                  <a:pt x="16" y="10"/>
                  <a:pt x="16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6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6" y="5"/>
                  <a:pt x="15" y="3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2" y="1"/>
                  <a:pt x="11" y="3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8" y="5"/>
                  <a:pt x="7" y="5"/>
                </a:cubicBezTo>
                <a:cubicBezTo>
                  <a:pt x="7" y="6"/>
                  <a:pt x="7" y="6"/>
                  <a:pt x="7" y="6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6" y="5"/>
                  <a:pt x="5" y="6"/>
                  <a:pt x="5" y="6"/>
                </a:cubicBezTo>
                <a:cubicBezTo>
                  <a:pt x="4" y="7"/>
                  <a:pt x="3" y="7"/>
                  <a:pt x="3" y="8"/>
                </a:cubicBezTo>
                <a:cubicBezTo>
                  <a:pt x="2" y="8"/>
                  <a:pt x="2" y="9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4"/>
                  <a:pt x="2" y="15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7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5" y="19"/>
                  <a:pt x="6" y="19"/>
                </a:cubicBezTo>
                <a:cubicBezTo>
                  <a:pt x="7" y="19"/>
                  <a:pt x="8" y="19"/>
                  <a:pt x="8" y="18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20"/>
                  <a:pt x="11" y="21"/>
                  <a:pt x="13" y="21"/>
                </a:cubicBezTo>
                <a:cubicBezTo>
                  <a:pt x="14" y="21"/>
                  <a:pt x="15" y="20"/>
                  <a:pt x="16" y="20"/>
                </a:cubicBezTo>
                <a:cubicBezTo>
                  <a:pt x="17" y="19"/>
                  <a:pt x="17" y="18"/>
                  <a:pt x="17" y="17"/>
                </a:cubicBezTo>
                <a:cubicBezTo>
                  <a:pt x="17" y="16"/>
                  <a:pt x="17" y="16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9" y="15"/>
                  <a:pt x="20" y="14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5"/>
                  <a:pt x="20" y="15"/>
                  <a:pt x="20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1" y="14"/>
                  <a:pt x="21" y="14"/>
                  <a:pt x="21" y="14"/>
                </a:cubicBezTo>
                <a:cubicBezTo>
                  <a:pt x="19" y="14"/>
                  <a:pt x="18" y="13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9" y="12"/>
                  <a:pt x="20" y="13"/>
                  <a:pt x="21" y="13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0" y="15"/>
                  <a:pt x="19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6"/>
                  <a:pt x="18" y="16"/>
                  <a:pt x="18" y="17"/>
                </a:cubicBezTo>
                <a:cubicBezTo>
                  <a:pt x="18" y="20"/>
                  <a:pt x="16" y="22"/>
                  <a:pt x="13" y="22"/>
                </a:cubicBezTo>
                <a:cubicBezTo>
                  <a:pt x="11" y="22"/>
                  <a:pt x="9" y="20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8"/>
                  <a:pt x="10" y="18"/>
                  <a:pt x="10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20"/>
                  <a:pt x="7" y="21"/>
                  <a:pt x="6" y="21"/>
                </a:cubicBezTo>
                <a:cubicBezTo>
                  <a:pt x="5" y="21"/>
                  <a:pt x="4" y="20"/>
                  <a:pt x="3" y="20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1" y="17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4"/>
                  <a:pt x="2" y="13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2" y="12"/>
                  <a:pt x="2" y="12"/>
                </a:cubicBezTo>
                <a:cubicBezTo>
                  <a:pt x="2" y="12"/>
                  <a:pt x="1" y="11"/>
                  <a:pt x="1" y="11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9"/>
                  <a:pt x="1" y="8"/>
                  <a:pt x="2" y="7"/>
                </a:cubicBezTo>
                <a:cubicBezTo>
                  <a:pt x="2" y="7"/>
                  <a:pt x="2" y="6"/>
                  <a:pt x="3" y="6"/>
                </a:cubicBezTo>
                <a:cubicBezTo>
                  <a:pt x="4" y="5"/>
                  <a:pt x="6" y="4"/>
                  <a:pt x="7" y="4"/>
                </a:cubicBezTo>
                <a:cubicBezTo>
                  <a:pt x="8" y="4"/>
                  <a:pt x="9" y="4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5"/>
                  <a:pt x="9" y="5"/>
                  <a:pt x="9" y="5"/>
                </a:cubicBezTo>
                <a:cubicBezTo>
                  <a:pt x="9" y="2"/>
                  <a:pt x="11" y="0"/>
                  <a:pt x="14" y="0"/>
                </a:cubicBezTo>
                <a:cubicBezTo>
                  <a:pt x="14" y="0"/>
                  <a:pt x="15" y="0"/>
                  <a:pt x="15" y="0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7" y="4"/>
                  <a:pt x="18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7" y="6"/>
                  <a:pt x="17" y="7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10"/>
                  <a:pt x="17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2"/>
                  <a:pt x="17" y="12"/>
                  <a:pt x="17" y="12"/>
                </a:cubicBezTo>
                <a:lnTo>
                  <a:pt x="18" y="12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19"/>
          <p:cNvSpPr/>
          <p:nvPr/>
        </p:nvSpPr>
        <p:spPr>
          <a:xfrm>
            <a:off x="8866191" y="6180144"/>
            <a:ext cx="190500" cy="204787"/>
          </a:xfrm>
          <a:custGeom>
            <a:avLst/>
            <a:gdLst/>
            <a:ahLst/>
            <a:cxnLst/>
            <a:rect l="l" t="t" r="r" b="b"/>
            <a:pathLst>
              <a:path w="38" h="40" extrusionOk="0">
                <a:moveTo>
                  <a:pt x="7" y="17"/>
                </a:moveTo>
                <a:cubicBezTo>
                  <a:pt x="7" y="17"/>
                  <a:pt x="7" y="17"/>
                  <a:pt x="7" y="17"/>
                </a:cubicBezTo>
                <a:cubicBezTo>
                  <a:pt x="2" y="23"/>
                  <a:pt x="0" y="28"/>
                  <a:pt x="0" y="32"/>
                </a:cubicBezTo>
                <a:cubicBezTo>
                  <a:pt x="0" y="35"/>
                  <a:pt x="1" y="38"/>
                  <a:pt x="3" y="40"/>
                </a:cubicBezTo>
                <a:cubicBezTo>
                  <a:pt x="4" y="40"/>
                  <a:pt x="4" y="40"/>
                  <a:pt x="4" y="40"/>
                </a:cubicBezTo>
                <a:cubicBezTo>
                  <a:pt x="4" y="40"/>
                  <a:pt x="5" y="40"/>
                  <a:pt x="5" y="40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6" y="36"/>
                  <a:pt x="5" y="34"/>
                  <a:pt x="5" y="33"/>
                </a:cubicBezTo>
                <a:cubicBezTo>
                  <a:pt x="5" y="31"/>
                  <a:pt x="6" y="30"/>
                  <a:pt x="7" y="30"/>
                </a:cubicBezTo>
                <a:cubicBezTo>
                  <a:pt x="8" y="30"/>
                  <a:pt x="8" y="30"/>
                  <a:pt x="8" y="29"/>
                </a:cubicBezTo>
                <a:cubicBezTo>
                  <a:pt x="8" y="29"/>
                  <a:pt x="8" y="29"/>
                  <a:pt x="8" y="28"/>
                </a:cubicBezTo>
                <a:cubicBezTo>
                  <a:pt x="8" y="28"/>
                  <a:pt x="7" y="27"/>
                  <a:pt x="7" y="27"/>
                </a:cubicBezTo>
                <a:cubicBezTo>
                  <a:pt x="7" y="25"/>
                  <a:pt x="9" y="24"/>
                  <a:pt x="10" y="24"/>
                </a:cubicBezTo>
                <a:cubicBezTo>
                  <a:pt x="11" y="24"/>
                  <a:pt x="12" y="24"/>
                  <a:pt x="12" y="24"/>
                </a:cubicBezTo>
                <a:cubicBezTo>
                  <a:pt x="12" y="25"/>
                  <a:pt x="13" y="25"/>
                  <a:pt x="13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3"/>
                  <a:pt x="14" y="22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19"/>
                  <a:pt x="14" y="19"/>
                  <a:pt x="14" y="19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7"/>
                  <a:pt x="14" y="17"/>
                  <a:pt x="14" y="16"/>
                </a:cubicBezTo>
                <a:cubicBezTo>
                  <a:pt x="14" y="15"/>
                  <a:pt x="15" y="15"/>
                  <a:pt x="16" y="14"/>
                </a:cubicBezTo>
                <a:cubicBezTo>
                  <a:pt x="16" y="14"/>
                  <a:pt x="17" y="14"/>
                  <a:pt x="18" y="14"/>
                </a:cubicBezTo>
                <a:cubicBezTo>
                  <a:pt x="19" y="14"/>
                  <a:pt x="20" y="14"/>
                  <a:pt x="20" y="14"/>
                </a:cubicBezTo>
                <a:cubicBezTo>
                  <a:pt x="21" y="15"/>
                  <a:pt x="21" y="15"/>
                  <a:pt x="22" y="14"/>
                </a:cubicBezTo>
                <a:cubicBezTo>
                  <a:pt x="22" y="14"/>
                  <a:pt x="22" y="14"/>
                  <a:pt x="22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1"/>
                  <a:pt x="23" y="10"/>
                  <a:pt x="25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10"/>
                  <a:pt x="26" y="10"/>
                  <a:pt x="27" y="10"/>
                </a:cubicBezTo>
                <a:cubicBezTo>
                  <a:pt x="27" y="10"/>
                  <a:pt x="27" y="9"/>
                  <a:pt x="27" y="9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7"/>
                  <a:pt x="27" y="6"/>
                  <a:pt x="28" y="5"/>
                </a:cubicBezTo>
                <a:cubicBezTo>
                  <a:pt x="29" y="4"/>
                  <a:pt x="30" y="4"/>
                  <a:pt x="31" y="4"/>
                </a:cubicBezTo>
                <a:cubicBezTo>
                  <a:pt x="32" y="4"/>
                  <a:pt x="33" y="4"/>
                  <a:pt x="34" y="5"/>
                </a:cubicBezTo>
                <a:cubicBezTo>
                  <a:pt x="34" y="5"/>
                  <a:pt x="35" y="5"/>
                  <a:pt x="35" y="5"/>
                </a:cubicBezTo>
                <a:cubicBezTo>
                  <a:pt x="35" y="5"/>
                  <a:pt x="35" y="5"/>
                  <a:pt x="35" y="4"/>
                </a:cubicBezTo>
                <a:cubicBezTo>
                  <a:pt x="36" y="3"/>
                  <a:pt x="36" y="2"/>
                  <a:pt x="37" y="1"/>
                </a:cubicBezTo>
                <a:cubicBezTo>
                  <a:pt x="37" y="1"/>
                  <a:pt x="38" y="1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28" y="0"/>
                  <a:pt x="18" y="4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8" y="18"/>
                  <a:pt x="8" y="18"/>
                  <a:pt x="8" y="18"/>
                </a:cubicBezTo>
                <a:cubicBezTo>
                  <a:pt x="19" y="6"/>
                  <a:pt x="29" y="2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1"/>
                  <a:pt x="34" y="2"/>
                  <a:pt x="34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3"/>
                  <a:pt x="33" y="2"/>
                  <a:pt x="31" y="2"/>
                </a:cubicBezTo>
                <a:cubicBezTo>
                  <a:pt x="28" y="2"/>
                  <a:pt x="25" y="5"/>
                  <a:pt x="25" y="8"/>
                </a:cubicBezTo>
                <a:cubicBezTo>
                  <a:pt x="25" y="9"/>
                  <a:pt x="25" y="9"/>
                  <a:pt x="25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5" y="8"/>
                  <a:pt x="25" y="8"/>
                </a:cubicBezTo>
                <a:cubicBezTo>
                  <a:pt x="22" y="8"/>
                  <a:pt x="20" y="10"/>
                  <a:pt x="20" y="13"/>
                </a:cubicBezTo>
                <a:cubicBezTo>
                  <a:pt x="20" y="13"/>
                  <a:pt x="20" y="13"/>
                  <a:pt x="20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1" y="12"/>
                  <a:pt x="19" y="12"/>
                  <a:pt x="18" y="12"/>
                </a:cubicBezTo>
                <a:cubicBezTo>
                  <a:pt x="17" y="12"/>
                  <a:pt x="15" y="12"/>
                  <a:pt x="14" y="13"/>
                </a:cubicBezTo>
                <a:cubicBezTo>
                  <a:pt x="13" y="14"/>
                  <a:pt x="13" y="15"/>
                  <a:pt x="12" y="15"/>
                </a:cubicBezTo>
                <a:cubicBezTo>
                  <a:pt x="12" y="16"/>
                  <a:pt x="12" y="17"/>
                  <a:pt x="12" y="18"/>
                </a:cubicBezTo>
                <a:cubicBezTo>
                  <a:pt x="12" y="18"/>
                  <a:pt x="12" y="18"/>
                  <a:pt x="12" y="19"/>
                </a:cubicBezTo>
                <a:cubicBezTo>
                  <a:pt x="12" y="19"/>
                  <a:pt x="13" y="20"/>
                  <a:pt x="13" y="20"/>
                </a:cubicBezTo>
                <a:cubicBezTo>
                  <a:pt x="13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3" y="21"/>
                  <a:pt x="12" y="22"/>
                  <a:pt x="12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3"/>
                  <a:pt x="13" y="23"/>
                  <a:pt x="13" y="23"/>
                </a:cubicBezTo>
                <a:cubicBezTo>
                  <a:pt x="12" y="22"/>
                  <a:pt x="11" y="22"/>
                  <a:pt x="10" y="22"/>
                </a:cubicBezTo>
                <a:cubicBezTo>
                  <a:pt x="8" y="22"/>
                  <a:pt x="6" y="24"/>
                  <a:pt x="6" y="27"/>
                </a:cubicBezTo>
                <a:cubicBezTo>
                  <a:pt x="6" y="28"/>
                  <a:pt x="6" y="29"/>
                  <a:pt x="7" y="30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8"/>
                  <a:pt x="7" y="28"/>
                  <a:pt x="7" y="28"/>
                </a:cubicBezTo>
                <a:cubicBezTo>
                  <a:pt x="5" y="28"/>
                  <a:pt x="3" y="30"/>
                  <a:pt x="3" y="33"/>
                </a:cubicBezTo>
                <a:cubicBezTo>
                  <a:pt x="3" y="35"/>
                  <a:pt x="5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36"/>
                  <a:pt x="7" y="36"/>
                  <a:pt x="7" y="36"/>
                </a:cubicBezTo>
                <a:cubicBezTo>
                  <a:pt x="6" y="37"/>
                  <a:pt x="6" y="37"/>
                  <a:pt x="6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4" y="39"/>
                  <a:pt x="4" y="39"/>
                  <a:pt x="4" y="39"/>
                </a:cubicBezTo>
                <a:cubicBezTo>
                  <a:pt x="4" y="39"/>
                  <a:pt x="4" y="39"/>
                  <a:pt x="4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38"/>
                  <a:pt x="5" y="38"/>
                  <a:pt x="5" y="38"/>
                </a:cubicBezTo>
                <a:cubicBezTo>
                  <a:pt x="3" y="37"/>
                  <a:pt x="2" y="35"/>
                  <a:pt x="2" y="32"/>
                </a:cubicBezTo>
                <a:cubicBezTo>
                  <a:pt x="2" y="28"/>
                  <a:pt x="4" y="24"/>
                  <a:pt x="8" y="18"/>
                </a:cubicBezTo>
                <a:cubicBezTo>
                  <a:pt x="7" y="17"/>
                  <a:pt x="7" y="17"/>
                  <a:pt x="7" y="17"/>
                </a:cubicBezTo>
                <a:cubicBezTo>
                  <a:pt x="8" y="18"/>
                  <a:pt x="8" y="18"/>
                  <a:pt x="8" y="18"/>
                </a:cubicBezTo>
                <a:lnTo>
                  <a:pt x="7" y="17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19"/>
          <p:cNvSpPr/>
          <p:nvPr/>
        </p:nvSpPr>
        <p:spPr>
          <a:xfrm>
            <a:off x="8866191" y="6175375"/>
            <a:ext cx="190500" cy="215900"/>
          </a:xfrm>
          <a:custGeom>
            <a:avLst/>
            <a:gdLst/>
            <a:ahLst/>
            <a:cxnLst/>
            <a:rect l="l" t="t" r="r" b="b"/>
            <a:pathLst>
              <a:path w="38" h="42" extrusionOk="0">
                <a:moveTo>
                  <a:pt x="7" y="18"/>
                </a:move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8"/>
                  <a:pt x="7" y="18"/>
                  <a:pt x="7" y="18"/>
                </a:cubicBezTo>
                <a:cubicBezTo>
                  <a:pt x="2" y="24"/>
                  <a:pt x="0" y="29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6"/>
                  <a:pt x="1" y="39"/>
                  <a:pt x="3" y="41"/>
                </a:cubicBezTo>
                <a:cubicBezTo>
                  <a:pt x="3" y="41"/>
                  <a:pt x="3" y="41"/>
                  <a:pt x="3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2"/>
                  <a:pt x="4" y="42"/>
                  <a:pt x="4" y="42"/>
                </a:cubicBezTo>
                <a:cubicBezTo>
                  <a:pt x="5" y="41"/>
                  <a:pt x="5" y="41"/>
                  <a:pt x="5" y="41"/>
                </a:cubicBezTo>
                <a:cubicBezTo>
                  <a:pt x="8" y="39"/>
                  <a:pt x="8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6"/>
                  <a:pt x="8" y="36"/>
                </a:cubicBezTo>
                <a:cubicBezTo>
                  <a:pt x="6" y="36"/>
                  <a:pt x="5" y="35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2"/>
                  <a:pt x="6" y="31"/>
                  <a:pt x="7" y="31"/>
                </a:cubicBezTo>
                <a:cubicBezTo>
                  <a:pt x="8" y="31"/>
                  <a:pt x="8" y="31"/>
                  <a:pt x="8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8"/>
                  <a:pt x="8" y="28"/>
                </a:cubicBezTo>
                <a:cubicBezTo>
                  <a:pt x="8" y="26"/>
                  <a:pt x="9" y="25"/>
                  <a:pt x="10" y="25"/>
                </a:cubicBezTo>
                <a:cubicBezTo>
                  <a:pt x="11" y="25"/>
                  <a:pt x="11" y="25"/>
                  <a:pt x="12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6"/>
                  <a:pt x="14" y="25"/>
                  <a:pt x="14" y="25"/>
                </a:cubicBezTo>
                <a:cubicBezTo>
                  <a:pt x="14" y="24"/>
                  <a:pt x="14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0"/>
                  <a:pt x="15" y="20"/>
                  <a:pt x="14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8"/>
                  <a:pt x="14" y="18"/>
                  <a:pt x="14" y="17"/>
                </a:cubicBezTo>
                <a:cubicBezTo>
                  <a:pt x="14" y="17"/>
                  <a:pt x="15" y="16"/>
                  <a:pt x="16" y="16"/>
                </a:cubicBezTo>
                <a:cubicBezTo>
                  <a:pt x="17" y="15"/>
                  <a:pt x="17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9" y="15"/>
                  <a:pt x="20" y="15"/>
                  <a:pt x="20" y="16"/>
                </a:cubicBezTo>
                <a:cubicBezTo>
                  <a:pt x="21" y="16"/>
                  <a:pt x="21" y="16"/>
                  <a:pt x="21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5"/>
                  <a:pt x="22" y="15"/>
                  <a:pt x="22" y="15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2"/>
                  <a:pt x="23" y="11"/>
                  <a:pt x="2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7" y="11"/>
                </a:cubicBezTo>
                <a:cubicBezTo>
                  <a:pt x="27" y="11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8"/>
                  <a:pt x="28" y="7"/>
                  <a:pt x="28" y="6"/>
                </a:cubicBezTo>
                <a:cubicBezTo>
                  <a:pt x="29" y="6"/>
                  <a:pt x="30" y="5"/>
                  <a:pt x="31" y="5"/>
                </a:cubicBezTo>
                <a:cubicBezTo>
                  <a:pt x="32" y="5"/>
                  <a:pt x="33" y="6"/>
                  <a:pt x="34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35" y="6"/>
                  <a:pt x="36" y="6"/>
                  <a:pt x="36" y="5"/>
                </a:cubicBezTo>
                <a:cubicBezTo>
                  <a:pt x="36" y="4"/>
                  <a:pt x="36" y="3"/>
                  <a:pt x="37" y="3"/>
                </a:cubicBezTo>
                <a:cubicBezTo>
                  <a:pt x="38" y="2"/>
                  <a:pt x="38" y="2"/>
                  <a:pt x="38" y="2"/>
                </a:cubicBezTo>
                <a:cubicBezTo>
                  <a:pt x="38" y="1"/>
                  <a:pt x="38" y="1"/>
                  <a:pt x="38" y="1"/>
                </a:cubicBezTo>
                <a:cubicBezTo>
                  <a:pt x="38" y="1"/>
                  <a:pt x="37" y="0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28" y="1"/>
                  <a:pt x="18" y="5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7" y="19"/>
                  <a:pt x="7" y="19"/>
                  <a:pt x="7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19" y="7"/>
                  <a:pt x="29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6" y="1"/>
                  <a:pt x="36" y="1"/>
                  <a:pt x="36" y="1"/>
                </a:cubicBezTo>
                <a:cubicBezTo>
                  <a:pt x="35" y="2"/>
                  <a:pt x="34" y="3"/>
                  <a:pt x="33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3"/>
                  <a:pt x="33" y="3"/>
                  <a:pt x="31" y="3"/>
                </a:cubicBezTo>
                <a:cubicBezTo>
                  <a:pt x="28" y="3"/>
                  <a:pt x="25" y="6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9"/>
                  <a:pt x="26" y="9"/>
                  <a:pt x="26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5" y="9"/>
                  <a:pt x="25" y="9"/>
                </a:cubicBezTo>
                <a:cubicBezTo>
                  <a:pt x="22" y="9"/>
                  <a:pt x="20" y="11"/>
                  <a:pt x="20" y="14"/>
                </a:cubicBezTo>
                <a:cubicBezTo>
                  <a:pt x="20" y="14"/>
                  <a:pt x="20" y="15"/>
                  <a:pt x="20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1" y="13"/>
                  <a:pt x="20" y="12"/>
                  <a:pt x="18" y="12"/>
                </a:cubicBezTo>
                <a:cubicBezTo>
                  <a:pt x="17" y="12"/>
                  <a:pt x="15" y="13"/>
                  <a:pt x="14" y="14"/>
                </a:cubicBezTo>
                <a:cubicBezTo>
                  <a:pt x="13" y="15"/>
                  <a:pt x="12" y="15"/>
                  <a:pt x="12" y="16"/>
                </a:cubicBezTo>
                <a:cubicBezTo>
                  <a:pt x="12" y="17"/>
                  <a:pt x="11" y="18"/>
                  <a:pt x="11" y="19"/>
                </a:cubicBezTo>
                <a:cubicBezTo>
                  <a:pt x="11" y="19"/>
                  <a:pt x="11" y="20"/>
                  <a:pt x="12" y="20"/>
                </a:cubicBezTo>
                <a:cubicBezTo>
                  <a:pt x="12" y="20"/>
                  <a:pt x="12" y="21"/>
                  <a:pt x="13" y="21"/>
                </a:cubicBezTo>
                <a:cubicBezTo>
                  <a:pt x="13" y="22"/>
                  <a:pt x="13" y="22"/>
                  <a:pt x="14" y="22"/>
                </a:cubicBezTo>
                <a:cubicBezTo>
                  <a:pt x="14" y="23"/>
                  <a:pt x="14" y="23"/>
                  <a:pt x="14" y="23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2" y="21"/>
                  <a:pt x="11" y="23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2" y="23"/>
                  <a:pt x="11" y="23"/>
                  <a:pt x="10" y="23"/>
                </a:cubicBezTo>
                <a:cubicBezTo>
                  <a:pt x="8" y="23"/>
                  <a:pt x="5" y="25"/>
                  <a:pt x="5" y="28"/>
                </a:cubicBezTo>
                <a:cubicBezTo>
                  <a:pt x="5" y="29"/>
                  <a:pt x="6" y="30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7" y="30"/>
                  <a:pt x="7" y="30"/>
                  <a:pt x="7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5" y="29"/>
                  <a:pt x="3" y="31"/>
                  <a:pt x="3" y="34"/>
                </a:cubicBezTo>
                <a:cubicBezTo>
                  <a:pt x="3" y="36"/>
                  <a:pt x="5" y="39"/>
                  <a:pt x="7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7"/>
                  <a:pt x="8" y="37"/>
                  <a:pt x="8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8"/>
                  <a:pt x="6" y="38"/>
                </a:cubicBezTo>
                <a:cubicBezTo>
                  <a:pt x="6" y="39"/>
                  <a:pt x="6" y="39"/>
                  <a:pt x="6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4" y="40"/>
                  <a:pt x="4" y="40"/>
                  <a:pt x="4" y="40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3" y="38"/>
                  <a:pt x="3" y="36"/>
                  <a:pt x="3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0"/>
                  <a:pt x="4" y="25"/>
                  <a:pt x="8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9"/>
                  <a:pt x="7" y="19"/>
                  <a:pt x="7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9"/>
                  <a:pt x="7" y="19"/>
                  <a:pt x="7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9"/>
                  <a:pt x="7" y="19"/>
                  <a:pt x="7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4" y="24"/>
                  <a:pt x="2" y="29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6"/>
                  <a:pt x="3" y="38"/>
                  <a:pt x="4" y="39"/>
                </a:cubicBezTo>
                <a:cubicBezTo>
                  <a:pt x="4" y="39"/>
                  <a:pt x="4" y="39"/>
                  <a:pt x="4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4" y="40"/>
                  <a:pt x="4" y="40"/>
                  <a:pt x="4" y="40"/>
                </a:cubicBezTo>
                <a:cubicBezTo>
                  <a:pt x="4" y="40"/>
                  <a:pt x="4" y="40"/>
                  <a:pt x="4" y="40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7"/>
                </a:cubicBezTo>
                <a:cubicBezTo>
                  <a:pt x="7" y="37"/>
                  <a:pt x="7" y="37"/>
                  <a:pt x="7" y="37"/>
                </a:cubicBezTo>
                <a:cubicBezTo>
                  <a:pt x="6" y="38"/>
                  <a:pt x="6" y="38"/>
                  <a:pt x="6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5" y="38"/>
                  <a:pt x="3" y="36"/>
                  <a:pt x="3" y="34"/>
                </a:cubicBezTo>
                <a:cubicBezTo>
                  <a:pt x="3" y="32"/>
                  <a:pt x="5" y="30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30"/>
                  <a:pt x="7" y="30"/>
                  <a:pt x="7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0"/>
                  <a:pt x="7" y="30"/>
                  <a:pt x="7" y="30"/>
                </a:cubicBezTo>
                <a:cubicBezTo>
                  <a:pt x="6" y="30"/>
                  <a:pt x="6" y="29"/>
                  <a:pt x="6" y="28"/>
                </a:cubicBezTo>
                <a:cubicBezTo>
                  <a:pt x="6" y="25"/>
                  <a:pt x="8" y="23"/>
                  <a:pt x="10" y="23"/>
                </a:cubicBezTo>
                <a:cubicBezTo>
                  <a:pt x="11" y="23"/>
                  <a:pt x="12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3"/>
                  <a:pt x="13" y="22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3" y="21"/>
                  <a:pt x="13" y="21"/>
                </a:cubicBezTo>
                <a:cubicBezTo>
                  <a:pt x="13" y="21"/>
                  <a:pt x="12" y="20"/>
                  <a:pt x="12" y="20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18"/>
                  <a:pt x="12" y="17"/>
                  <a:pt x="13" y="16"/>
                </a:cubicBezTo>
                <a:cubicBezTo>
                  <a:pt x="13" y="16"/>
                  <a:pt x="13" y="15"/>
                  <a:pt x="14" y="15"/>
                </a:cubicBezTo>
                <a:cubicBezTo>
                  <a:pt x="15" y="14"/>
                  <a:pt x="17" y="13"/>
                  <a:pt x="18" y="13"/>
                </a:cubicBezTo>
                <a:cubicBezTo>
                  <a:pt x="19" y="13"/>
                  <a:pt x="21" y="13"/>
                  <a:pt x="21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0" y="15"/>
                  <a:pt x="20" y="15"/>
                  <a:pt x="20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1"/>
                  <a:pt x="22" y="9"/>
                  <a:pt x="25" y="9"/>
                </a:cubicBezTo>
                <a:cubicBezTo>
                  <a:pt x="25" y="9"/>
                  <a:pt x="26" y="9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0"/>
                  <a:pt x="26" y="10"/>
                  <a:pt x="26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6"/>
                  <a:pt x="28" y="3"/>
                  <a:pt x="31" y="3"/>
                </a:cubicBezTo>
                <a:cubicBezTo>
                  <a:pt x="33" y="3"/>
                  <a:pt x="34" y="4"/>
                  <a:pt x="35" y="5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3"/>
                  <a:pt x="35" y="2"/>
                  <a:pt x="36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29" y="3"/>
                  <a:pt x="19" y="6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18" y="5"/>
                  <a:pt x="29" y="2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3"/>
                  <a:pt x="35" y="4"/>
                  <a:pt x="35" y="5"/>
                </a:cubicBezTo>
                <a:cubicBezTo>
                  <a:pt x="35" y="6"/>
                  <a:pt x="35" y="6"/>
                  <a:pt x="35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33" y="5"/>
                  <a:pt x="32" y="5"/>
                  <a:pt x="31" y="5"/>
                </a:cubicBezTo>
                <a:cubicBezTo>
                  <a:pt x="30" y="5"/>
                  <a:pt x="29" y="5"/>
                  <a:pt x="28" y="6"/>
                </a:cubicBezTo>
                <a:cubicBezTo>
                  <a:pt x="27" y="7"/>
                  <a:pt x="26" y="8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3" y="10"/>
                  <a:pt x="22" y="12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5"/>
                  <a:pt x="22" y="15"/>
                  <a:pt x="22" y="15"/>
                </a:cubicBezTo>
                <a:cubicBezTo>
                  <a:pt x="22" y="15"/>
                  <a:pt x="22" y="15"/>
                  <a:pt x="22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0" y="15"/>
                  <a:pt x="19" y="14"/>
                  <a:pt x="18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4"/>
                  <a:pt x="16" y="15"/>
                  <a:pt x="16" y="15"/>
                </a:cubicBezTo>
                <a:cubicBezTo>
                  <a:pt x="15" y="16"/>
                  <a:pt x="14" y="16"/>
                  <a:pt x="14" y="17"/>
                </a:cubicBezTo>
                <a:cubicBezTo>
                  <a:pt x="13" y="17"/>
                  <a:pt x="13" y="18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3"/>
                  <a:pt x="13" y="24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1" y="25"/>
                  <a:pt x="10" y="25"/>
                </a:cubicBezTo>
                <a:cubicBezTo>
                  <a:pt x="9" y="25"/>
                  <a:pt x="7" y="26"/>
                  <a:pt x="7" y="28"/>
                </a:cubicBezTo>
                <a:cubicBezTo>
                  <a:pt x="7" y="28"/>
                  <a:pt x="7" y="29"/>
                  <a:pt x="8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7" y="31"/>
                  <a:pt x="7" y="31"/>
                  <a:pt x="7" y="31"/>
                </a:cubicBezTo>
                <a:cubicBezTo>
                  <a:pt x="6" y="31"/>
                  <a:pt x="5" y="32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5"/>
                  <a:pt x="6" y="37"/>
                  <a:pt x="7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9"/>
                  <a:pt x="8" y="39"/>
                  <a:pt x="8" y="39"/>
                </a:cubicBezTo>
                <a:cubicBezTo>
                  <a:pt x="5" y="41"/>
                  <a:pt x="5" y="41"/>
                  <a:pt x="5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1"/>
                  <a:pt x="4" y="41"/>
                  <a:pt x="4" y="41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1"/>
                  <a:pt x="3" y="41"/>
                  <a:pt x="3" y="41"/>
                </a:cubicBezTo>
                <a:cubicBezTo>
                  <a:pt x="4" y="40"/>
                  <a:pt x="4" y="40"/>
                  <a:pt x="4" y="40"/>
                </a:cubicBezTo>
                <a:cubicBezTo>
                  <a:pt x="2" y="39"/>
                  <a:pt x="1" y="36"/>
                  <a:pt x="1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1" y="29"/>
                  <a:pt x="3" y="24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9"/>
                  <a:pt x="7" y="19"/>
                  <a:pt x="7" y="19"/>
                </a:cubicBezTo>
                <a:lnTo>
                  <a:pt x="7" y="18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19"/>
          <p:cNvSpPr/>
          <p:nvPr/>
        </p:nvSpPr>
        <p:spPr>
          <a:xfrm>
            <a:off x="8810629" y="6364294"/>
            <a:ext cx="104775" cy="242887"/>
          </a:xfrm>
          <a:custGeom>
            <a:avLst/>
            <a:gdLst/>
            <a:ahLst/>
            <a:cxnLst/>
            <a:rect l="l" t="t" r="r" b="b"/>
            <a:pathLst>
              <a:path w="21" h="47" extrusionOk="0">
                <a:moveTo>
                  <a:pt x="20" y="6"/>
                </a:move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0"/>
                </a:cubicBezTo>
                <a:cubicBezTo>
                  <a:pt x="18" y="0"/>
                  <a:pt x="18" y="0"/>
                  <a:pt x="18" y="1"/>
                </a:cubicBezTo>
                <a:cubicBezTo>
                  <a:pt x="14" y="3"/>
                  <a:pt x="14" y="3"/>
                  <a:pt x="14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2" y="5"/>
                  <a:pt x="9" y="8"/>
                </a:cubicBezTo>
                <a:cubicBezTo>
                  <a:pt x="6" y="12"/>
                  <a:pt x="3" y="17"/>
                  <a:pt x="1" y="26"/>
                </a:cubicBezTo>
                <a:cubicBezTo>
                  <a:pt x="0" y="28"/>
                  <a:pt x="0" y="30"/>
                  <a:pt x="0" y="32"/>
                </a:cubicBezTo>
                <a:cubicBezTo>
                  <a:pt x="0" y="38"/>
                  <a:pt x="2" y="41"/>
                  <a:pt x="4" y="44"/>
                </a:cubicBezTo>
                <a:cubicBezTo>
                  <a:pt x="6" y="46"/>
                  <a:pt x="7" y="47"/>
                  <a:pt x="8" y="47"/>
                </a:cubicBezTo>
                <a:cubicBezTo>
                  <a:pt x="8" y="47"/>
                  <a:pt x="8" y="47"/>
                  <a:pt x="9" y="46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9" y="43"/>
                  <a:pt x="9" y="41"/>
                </a:cubicBezTo>
                <a:cubicBezTo>
                  <a:pt x="8" y="40"/>
                  <a:pt x="7" y="38"/>
                  <a:pt x="7" y="35"/>
                </a:cubicBezTo>
                <a:cubicBezTo>
                  <a:pt x="7" y="32"/>
                  <a:pt x="8" y="29"/>
                  <a:pt x="9" y="25"/>
                </a:cubicBezTo>
                <a:cubicBezTo>
                  <a:pt x="11" y="18"/>
                  <a:pt x="14" y="13"/>
                  <a:pt x="17" y="10"/>
                </a:cubicBezTo>
                <a:cubicBezTo>
                  <a:pt x="18" y="9"/>
                  <a:pt x="19" y="8"/>
                  <a:pt x="20" y="8"/>
                </a:cubicBezTo>
                <a:cubicBezTo>
                  <a:pt x="20" y="7"/>
                  <a:pt x="20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12" y="10"/>
                  <a:pt x="7" y="24"/>
                </a:cubicBezTo>
                <a:cubicBezTo>
                  <a:pt x="6" y="28"/>
                  <a:pt x="6" y="32"/>
                  <a:pt x="6" y="35"/>
                </a:cubicBezTo>
                <a:cubicBezTo>
                  <a:pt x="6" y="38"/>
                  <a:pt x="6" y="41"/>
                  <a:pt x="7" y="42"/>
                </a:cubicBezTo>
                <a:cubicBezTo>
                  <a:pt x="8" y="44"/>
                  <a:pt x="9" y="44"/>
                  <a:pt x="9" y="45"/>
                </a:cubicBezTo>
                <a:cubicBezTo>
                  <a:pt x="10" y="44"/>
                  <a:pt x="10" y="44"/>
                  <a:pt x="10" y="44"/>
                </a:cubicBezTo>
                <a:cubicBezTo>
                  <a:pt x="9" y="43"/>
                  <a:pt x="9" y="43"/>
                  <a:pt x="9" y="43"/>
                </a:cubicBezTo>
                <a:cubicBezTo>
                  <a:pt x="7" y="45"/>
                  <a:pt x="7" y="45"/>
                  <a:pt x="7" y="45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7" y="44"/>
                  <a:pt x="5" y="42"/>
                </a:cubicBezTo>
                <a:cubicBezTo>
                  <a:pt x="3" y="40"/>
                  <a:pt x="2" y="37"/>
                  <a:pt x="2" y="32"/>
                </a:cubicBezTo>
                <a:cubicBezTo>
                  <a:pt x="2" y="30"/>
                  <a:pt x="2" y="28"/>
                  <a:pt x="3" y="26"/>
                </a:cubicBezTo>
                <a:cubicBezTo>
                  <a:pt x="4" y="18"/>
                  <a:pt x="7" y="13"/>
                  <a:pt x="10" y="9"/>
                </a:cubicBezTo>
                <a:cubicBezTo>
                  <a:pt x="12" y="8"/>
                  <a:pt x="13" y="6"/>
                  <a:pt x="14" y="6"/>
                </a:cubicBezTo>
                <a:cubicBezTo>
                  <a:pt x="14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4"/>
                  <a:pt x="18" y="4"/>
                </a:cubicBezTo>
                <a:cubicBezTo>
                  <a:pt x="18" y="4"/>
                  <a:pt x="18" y="5"/>
                  <a:pt x="18" y="5"/>
                </a:cubicBezTo>
                <a:cubicBezTo>
                  <a:pt x="18" y="5"/>
                  <a:pt x="19" y="6"/>
                  <a:pt x="19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5"/>
                  <a:pt x="20" y="5"/>
                  <a:pt x="20" y="5"/>
                </a:cubicBezTo>
                <a:lnTo>
                  <a:pt x="20" y="6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19"/>
          <p:cNvSpPr/>
          <p:nvPr/>
        </p:nvSpPr>
        <p:spPr>
          <a:xfrm>
            <a:off x="8810625" y="6364294"/>
            <a:ext cx="109539" cy="242887"/>
          </a:xfrm>
          <a:custGeom>
            <a:avLst/>
            <a:gdLst/>
            <a:ahLst/>
            <a:cxnLst/>
            <a:rect l="l" t="t" r="r" b="b"/>
            <a:pathLst>
              <a:path w="22" h="47" extrusionOk="0">
                <a:moveTo>
                  <a:pt x="20" y="6"/>
                </a:moveTo>
                <a:cubicBezTo>
                  <a:pt x="21" y="6"/>
                  <a:pt x="21" y="6"/>
                  <a:pt x="21" y="6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3"/>
                  <a:pt x="20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4" y="3"/>
                  <a:pt x="14" y="3"/>
                  <a:pt x="14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2" y="4"/>
                  <a:pt x="9" y="8"/>
                </a:cubicBezTo>
                <a:cubicBezTo>
                  <a:pt x="6" y="12"/>
                  <a:pt x="2" y="17"/>
                  <a:pt x="0" y="26"/>
                </a:cubicBezTo>
                <a:cubicBezTo>
                  <a:pt x="0" y="28"/>
                  <a:pt x="0" y="30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8"/>
                  <a:pt x="2" y="42"/>
                  <a:pt x="3" y="44"/>
                </a:cubicBezTo>
                <a:cubicBezTo>
                  <a:pt x="5" y="46"/>
                  <a:pt x="7" y="47"/>
                  <a:pt x="7" y="47"/>
                </a:cubicBezTo>
                <a:cubicBezTo>
                  <a:pt x="8" y="47"/>
                  <a:pt x="8" y="47"/>
                  <a:pt x="8" y="47"/>
                </a:cubicBezTo>
                <a:cubicBezTo>
                  <a:pt x="8" y="47"/>
                  <a:pt x="9" y="47"/>
                  <a:pt x="9" y="47"/>
                </a:cubicBezTo>
                <a:cubicBezTo>
                  <a:pt x="10" y="45"/>
                  <a:pt x="10" y="45"/>
                  <a:pt x="10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1" y="43"/>
                  <a:pt x="11" y="43"/>
                  <a:pt x="11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1" y="43"/>
                  <a:pt x="11" y="43"/>
                  <a:pt x="11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2"/>
                  <a:pt x="9" y="41"/>
                </a:cubicBezTo>
                <a:cubicBezTo>
                  <a:pt x="8" y="40"/>
                  <a:pt x="8" y="38"/>
                  <a:pt x="8" y="35"/>
                </a:cubicBezTo>
                <a:cubicBezTo>
                  <a:pt x="8" y="32"/>
                  <a:pt x="8" y="29"/>
                  <a:pt x="9" y="25"/>
                </a:cubicBezTo>
                <a:cubicBezTo>
                  <a:pt x="12" y="18"/>
                  <a:pt x="15" y="13"/>
                  <a:pt x="17" y="11"/>
                </a:cubicBezTo>
                <a:cubicBezTo>
                  <a:pt x="18" y="9"/>
                  <a:pt x="19" y="8"/>
                  <a:pt x="20" y="8"/>
                </a:cubicBezTo>
                <a:cubicBezTo>
                  <a:pt x="20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12" y="9"/>
                  <a:pt x="7" y="24"/>
                </a:cubicBezTo>
                <a:cubicBezTo>
                  <a:pt x="6" y="28"/>
                  <a:pt x="5" y="32"/>
                  <a:pt x="5" y="35"/>
                </a:cubicBezTo>
                <a:cubicBezTo>
                  <a:pt x="5" y="38"/>
                  <a:pt x="6" y="41"/>
                  <a:pt x="7" y="42"/>
                </a:cubicBezTo>
                <a:cubicBezTo>
                  <a:pt x="8" y="44"/>
                  <a:pt x="9" y="45"/>
                  <a:pt x="9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3"/>
                  <a:pt x="9" y="43"/>
                  <a:pt x="9" y="43"/>
                </a:cubicBezTo>
                <a:cubicBezTo>
                  <a:pt x="7" y="45"/>
                  <a:pt x="7" y="45"/>
                  <a:pt x="7" y="45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4"/>
                  <a:pt x="6" y="44"/>
                  <a:pt x="5" y="42"/>
                </a:cubicBezTo>
                <a:cubicBezTo>
                  <a:pt x="4" y="40"/>
                  <a:pt x="2" y="37"/>
                  <a:pt x="2" y="32"/>
                </a:cubicBezTo>
                <a:cubicBezTo>
                  <a:pt x="2" y="30"/>
                  <a:pt x="2" y="28"/>
                  <a:pt x="3" y="26"/>
                </a:cubicBezTo>
                <a:cubicBezTo>
                  <a:pt x="4" y="18"/>
                  <a:pt x="8" y="13"/>
                  <a:pt x="11" y="9"/>
                </a:cubicBezTo>
                <a:cubicBezTo>
                  <a:pt x="12" y="8"/>
                  <a:pt x="13" y="7"/>
                  <a:pt x="14" y="6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4"/>
                  <a:pt x="17" y="4"/>
                </a:cubicBezTo>
                <a:cubicBezTo>
                  <a:pt x="18" y="4"/>
                  <a:pt x="18" y="5"/>
                  <a:pt x="18" y="5"/>
                </a:cubicBezTo>
                <a:cubicBezTo>
                  <a:pt x="18" y="6"/>
                  <a:pt x="19" y="6"/>
                  <a:pt x="19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19" y="6"/>
                </a:cubicBezTo>
                <a:cubicBezTo>
                  <a:pt x="19" y="6"/>
                  <a:pt x="19" y="5"/>
                  <a:pt x="18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3"/>
                  <a:pt x="18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5"/>
                  <a:pt x="14" y="5"/>
                  <a:pt x="14" y="5"/>
                </a:cubicBezTo>
                <a:cubicBezTo>
                  <a:pt x="13" y="6"/>
                  <a:pt x="12" y="7"/>
                  <a:pt x="10" y="9"/>
                </a:cubicBezTo>
                <a:cubicBezTo>
                  <a:pt x="7" y="13"/>
                  <a:pt x="4" y="18"/>
                  <a:pt x="2" y="26"/>
                </a:cubicBezTo>
                <a:cubicBezTo>
                  <a:pt x="2" y="28"/>
                  <a:pt x="2" y="30"/>
                  <a:pt x="2" y="32"/>
                </a:cubicBezTo>
                <a:cubicBezTo>
                  <a:pt x="2" y="37"/>
                  <a:pt x="3" y="41"/>
                  <a:pt x="5" y="43"/>
                </a:cubicBezTo>
                <a:cubicBezTo>
                  <a:pt x="6" y="44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5"/>
                  <a:pt x="9" y="45"/>
                  <a:pt x="9" y="45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4"/>
                  <a:pt x="8" y="44"/>
                  <a:pt x="8" y="42"/>
                </a:cubicBezTo>
                <a:cubicBezTo>
                  <a:pt x="7" y="40"/>
                  <a:pt x="6" y="38"/>
                  <a:pt x="6" y="35"/>
                </a:cubicBezTo>
                <a:cubicBezTo>
                  <a:pt x="6" y="32"/>
                  <a:pt x="6" y="29"/>
                  <a:pt x="8" y="24"/>
                </a:cubicBezTo>
                <a:cubicBezTo>
                  <a:pt x="12" y="10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8"/>
                  <a:pt x="18" y="9"/>
                  <a:pt x="17" y="10"/>
                </a:cubicBezTo>
                <a:cubicBezTo>
                  <a:pt x="14" y="13"/>
                  <a:pt x="11" y="18"/>
                  <a:pt x="9" y="25"/>
                </a:cubicBezTo>
                <a:cubicBezTo>
                  <a:pt x="8" y="29"/>
                  <a:pt x="7" y="32"/>
                  <a:pt x="7" y="35"/>
                </a:cubicBezTo>
                <a:cubicBezTo>
                  <a:pt x="7" y="38"/>
                  <a:pt x="8" y="40"/>
                  <a:pt x="9" y="41"/>
                </a:cubicBezTo>
                <a:cubicBezTo>
                  <a:pt x="9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6" y="46"/>
                  <a:pt x="4" y="43"/>
                </a:cubicBezTo>
                <a:cubicBezTo>
                  <a:pt x="2" y="41"/>
                  <a:pt x="0" y="38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0"/>
                  <a:pt x="1" y="28"/>
                  <a:pt x="1" y="26"/>
                </a:cubicBezTo>
                <a:cubicBezTo>
                  <a:pt x="3" y="18"/>
                  <a:pt x="6" y="12"/>
                  <a:pt x="9" y="8"/>
                </a:cubicBezTo>
                <a:cubicBezTo>
                  <a:pt x="12" y="5"/>
                  <a:pt x="15" y="3"/>
                  <a:pt x="15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lnTo>
                  <a:pt x="20" y="6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19"/>
          <p:cNvSpPr/>
          <p:nvPr/>
        </p:nvSpPr>
        <p:spPr>
          <a:xfrm>
            <a:off x="9005891" y="6550025"/>
            <a:ext cx="280988" cy="195262"/>
          </a:xfrm>
          <a:custGeom>
            <a:avLst/>
            <a:gdLst/>
            <a:ahLst/>
            <a:cxnLst/>
            <a:rect l="l" t="t" r="r" b="b"/>
            <a:pathLst>
              <a:path w="56" h="38" extrusionOk="0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1" y="2"/>
                  <a:pt x="1" y="2"/>
                </a:cubicBezTo>
                <a:cubicBezTo>
                  <a:pt x="1" y="3"/>
                  <a:pt x="2" y="4"/>
                  <a:pt x="3" y="5"/>
                </a:cubicBezTo>
                <a:cubicBezTo>
                  <a:pt x="4" y="6"/>
                  <a:pt x="6" y="7"/>
                  <a:pt x="9" y="8"/>
                </a:cubicBezTo>
                <a:cubicBezTo>
                  <a:pt x="11" y="8"/>
                  <a:pt x="15" y="9"/>
                  <a:pt x="19" y="11"/>
                </a:cubicBezTo>
                <a:cubicBezTo>
                  <a:pt x="26" y="13"/>
                  <a:pt x="34" y="15"/>
                  <a:pt x="41" y="19"/>
                </a:cubicBezTo>
                <a:cubicBezTo>
                  <a:pt x="45" y="20"/>
                  <a:pt x="48" y="22"/>
                  <a:pt x="50" y="24"/>
                </a:cubicBezTo>
                <a:cubicBezTo>
                  <a:pt x="53" y="27"/>
                  <a:pt x="54" y="29"/>
                  <a:pt x="55" y="32"/>
                </a:cubicBezTo>
                <a:cubicBezTo>
                  <a:pt x="55" y="31"/>
                  <a:pt x="55" y="31"/>
                  <a:pt x="55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2" y="29"/>
                  <a:pt x="50" y="28"/>
                  <a:pt x="48" y="27"/>
                </a:cubicBezTo>
                <a:cubicBezTo>
                  <a:pt x="46" y="27"/>
                  <a:pt x="45" y="27"/>
                  <a:pt x="45" y="26"/>
                </a:cubicBezTo>
                <a:cubicBezTo>
                  <a:pt x="44" y="26"/>
                  <a:pt x="44" y="26"/>
                  <a:pt x="44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43" y="28"/>
                  <a:pt x="43" y="28"/>
                  <a:pt x="43" y="28"/>
                </a:cubicBezTo>
                <a:cubicBezTo>
                  <a:pt x="43" y="28"/>
                  <a:pt x="43" y="28"/>
                  <a:pt x="43" y="28"/>
                </a:cubicBezTo>
                <a:cubicBezTo>
                  <a:pt x="43" y="29"/>
                  <a:pt x="43" y="32"/>
                  <a:pt x="43" y="33"/>
                </a:cubicBezTo>
                <a:cubicBezTo>
                  <a:pt x="43" y="34"/>
                  <a:pt x="43" y="35"/>
                  <a:pt x="42" y="35"/>
                </a:cubicBezTo>
                <a:cubicBezTo>
                  <a:pt x="42" y="36"/>
                  <a:pt x="42" y="36"/>
                  <a:pt x="42" y="36"/>
                </a:cubicBezTo>
                <a:cubicBezTo>
                  <a:pt x="43" y="37"/>
                  <a:pt x="43" y="37"/>
                  <a:pt x="43" y="37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6"/>
                  <a:pt x="43" y="34"/>
                  <a:pt x="41" y="30"/>
                </a:cubicBezTo>
                <a:cubicBezTo>
                  <a:pt x="38" y="27"/>
                  <a:pt x="34" y="23"/>
                  <a:pt x="26" y="20"/>
                </a:cubicBezTo>
                <a:cubicBezTo>
                  <a:pt x="19" y="17"/>
                  <a:pt x="13" y="14"/>
                  <a:pt x="9" y="12"/>
                </a:cubicBezTo>
                <a:cubicBezTo>
                  <a:pt x="7" y="11"/>
                  <a:pt x="5" y="11"/>
                  <a:pt x="4" y="10"/>
                </a:cubicBezTo>
                <a:cubicBezTo>
                  <a:pt x="3" y="10"/>
                  <a:pt x="2" y="9"/>
                  <a:pt x="2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1" y="8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4"/>
                  <a:pt x="2" y="3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2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9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1" y="15"/>
                  <a:pt x="26" y="21"/>
                </a:cubicBezTo>
                <a:cubicBezTo>
                  <a:pt x="33" y="24"/>
                  <a:pt x="37" y="28"/>
                  <a:pt x="39" y="31"/>
                </a:cubicBezTo>
                <a:cubicBezTo>
                  <a:pt x="40" y="33"/>
                  <a:pt x="41" y="34"/>
                  <a:pt x="42" y="35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3" y="38"/>
                  <a:pt x="43" y="38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5"/>
                  <a:pt x="45" y="34"/>
                </a:cubicBezTo>
                <a:cubicBezTo>
                  <a:pt x="45" y="32"/>
                  <a:pt x="45" y="30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7"/>
                  <a:pt x="45" y="27"/>
                  <a:pt x="45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8"/>
                  <a:pt x="44" y="28"/>
                  <a:pt x="44" y="28"/>
                </a:cubicBezTo>
                <a:cubicBezTo>
                  <a:pt x="45" y="28"/>
                  <a:pt x="46" y="29"/>
                  <a:pt x="48" y="29"/>
                </a:cubicBezTo>
                <a:cubicBezTo>
                  <a:pt x="49" y="30"/>
                  <a:pt x="51" y="31"/>
                  <a:pt x="55" y="32"/>
                </a:cubicBezTo>
                <a:cubicBezTo>
                  <a:pt x="55" y="32"/>
                  <a:pt x="56" y="32"/>
                  <a:pt x="56" y="32"/>
                </a:cubicBezTo>
                <a:cubicBezTo>
                  <a:pt x="56" y="32"/>
                  <a:pt x="56" y="32"/>
                  <a:pt x="56" y="31"/>
                </a:cubicBezTo>
                <a:cubicBezTo>
                  <a:pt x="56" y="29"/>
                  <a:pt x="55" y="27"/>
                  <a:pt x="54" y="26"/>
                </a:cubicBezTo>
                <a:cubicBezTo>
                  <a:pt x="51" y="22"/>
                  <a:pt x="48" y="20"/>
                  <a:pt x="44" y="18"/>
                </a:cubicBezTo>
                <a:cubicBezTo>
                  <a:pt x="38" y="15"/>
                  <a:pt x="31" y="12"/>
                  <a:pt x="24" y="10"/>
                </a:cubicBezTo>
                <a:cubicBezTo>
                  <a:pt x="21" y="9"/>
                  <a:pt x="18" y="8"/>
                  <a:pt x="15" y="8"/>
                </a:cubicBezTo>
                <a:cubicBezTo>
                  <a:pt x="13" y="7"/>
                  <a:pt x="11" y="6"/>
                  <a:pt x="9" y="6"/>
                </a:cubicBezTo>
                <a:cubicBezTo>
                  <a:pt x="6" y="5"/>
                  <a:pt x="4" y="4"/>
                  <a:pt x="3" y="3"/>
                </a:cubicBezTo>
                <a:cubicBezTo>
                  <a:pt x="3" y="2"/>
                  <a:pt x="3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0"/>
                  <a:pt x="2" y="0"/>
                </a:cubicBezTo>
                <a:cubicBezTo>
                  <a:pt x="1" y="0"/>
                  <a:pt x="1" y="0"/>
                  <a:pt x="1" y="1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19"/>
          <p:cNvSpPr/>
          <p:nvPr/>
        </p:nvSpPr>
        <p:spPr>
          <a:xfrm>
            <a:off x="9001129" y="6550025"/>
            <a:ext cx="290513" cy="195262"/>
          </a:xfrm>
          <a:custGeom>
            <a:avLst/>
            <a:gdLst/>
            <a:ahLst/>
            <a:cxnLst/>
            <a:rect l="l" t="t" r="r" b="b"/>
            <a:pathLst>
              <a:path w="58" h="38" extrusionOk="0">
                <a:moveTo>
                  <a:pt x="2" y="1"/>
                </a:move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3"/>
                </a:cubicBezTo>
                <a:cubicBezTo>
                  <a:pt x="2" y="3"/>
                  <a:pt x="3" y="4"/>
                  <a:pt x="4" y="5"/>
                </a:cubicBezTo>
                <a:cubicBezTo>
                  <a:pt x="5" y="6"/>
                  <a:pt x="7" y="7"/>
                  <a:pt x="10" y="8"/>
                </a:cubicBezTo>
                <a:cubicBezTo>
                  <a:pt x="12" y="9"/>
                  <a:pt x="15" y="10"/>
                  <a:pt x="20" y="11"/>
                </a:cubicBezTo>
                <a:cubicBezTo>
                  <a:pt x="27" y="13"/>
                  <a:pt x="35" y="15"/>
                  <a:pt x="42" y="19"/>
                </a:cubicBezTo>
                <a:cubicBezTo>
                  <a:pt x="46" y="20"/>
                  <a:pt x="49" y="22"/>
                  <a:pt x="51" y="25"/>
                </a:cubicBezTo>
                <a:cubicBezTo>
                  <a:pt x="53" y="27"/>
                  <a:pt x="55" y="29"/>
                  <a:pt x="55" y="32"/>
                </a:cubicBezTo>
                <a:cubicBezTo>
                  <a:pt x="55" y="32"/>
                  <a:pt x="55" y="32"/>
                  <a:pt x="55" y="32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0"/>
                  <a:pt x="57" y="30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3" y="29"/>
                  <a:pt x="51" y="28"/>
                  <a:pt x="49" y="27"/>
                </a:cubicBezTo>
                <a:cubicBezTo>
                  <a:pt x="48" y="27"/>
                  <a:pt x="47" y="26"/>
                  <a:pt x="46" y="26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6"/>
                  <a:pt x="45" y="26"/>
                  <a:pt x="44" y="26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9"/>
                  <a:pt x="44" y="31"/>
                  <a:pt x="44" y="33"/>
                </a:cubicBezTo>
                <a:cubicBezTo>
                  <a:pt x="43" y="34"/>
                  <a:pt x="43" y="35"/>
                  <a:pt x="43" y="35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7"/>
                  <a:pt x="43" y="37"/>
                  <a:pt x="43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4" y="33"/>
                  <a:pt x="42" y="30"/>
                </a:cubicBezTo>
                <a:cubicBezTo>
                  <a:pt x="39" y="27"/>
                  <a:pt x="35" y="22"/>
                  <a:pt x="27" y="19"/>
                </a:cubicBezTo>
                <a:cubicBezTo>
                  <a:pt x="20" y="16"/>
                  <a:pt x="14" y="14"/>
                  <a:pt x="10" y="12"/>
                </a:cubicBezTo>
                <a:cubicBezTo>
                  <a:pt x="8" y="11"/>
                  <a:pt x="6" y="10"/>
                  <a:pt x="5" y="10"/>
                </a:cubicBezTo>
                <a:cubicBezTo>
                  <a:pt x="4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9"/>
                  <a:pt x="4" y="9"/>
                  <a:pt x="4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3" y="8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3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5" y="2"/>
                  <a:pt x="5" y="2"/>
                  <a:pt x="5" y="2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0" y="2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9"/>
                  <a:pt x="1" y="11"/>
                  <a:pt x="1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12" y="16"/>
                  <a:pt x="26" y="22"/>
                </a:cubicBezTo>
                <a:cubicBezTo>
                  <a:pt x="33" y="24"/>
                  <a:pt x="38" y="28"/>
                  <a:pt x="40" y="31"/>
                </a:cubicBezTo>
                <a:cubicBezTo>
                  <a:pt x="41" y="33"/>
                  <a:pt x="42" y="34"/>
                  <a:pt x="42" y="35"/>
                </a:cubicBezTo>
                <a:cubicBezTo>
                  <a:pt x="43" y="36"/>
                  <a:pt x="43" y="36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4" y="38"/>
                  <a:pt x="44" y="38"/>
                </a:cubicBezTo>
                <a:cubicBezTo>
                  <a:pt x="44" y="38"/>
                  <a:pt x="44" y="38"/>
                  <a:pt x="44" y="38"/>
                </a:cubicBezTo>
                <a:cubicBezTo>
                  <a:pt x="45" y="38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6" y="35"/>
                  <a:pt x="46" y="34"/>
                </a:cubicBezTo>
                <a:cubicBezTo>
                  <a:pt x="46" y="32"/>
                  <a:pt x="47" y="30"/>
                  <a:pt x="47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7"/>
                  <a:pt x="47" y="27"/>
                  <a:pt x="47" y="27"/>
                </a:cubicBezTo>
                <a:cubicBezTo>
                  <a:pt x="47" y="27"/>
                  <a:pt x="47" y="27"/>
                  <a:pt x="47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6"/>
                  <a:pt x="46" y="26"/>
                  <a:pt x="46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6" y="29"/>
                  <a:pt x="47" y="29"/>
                  <a:pt x="48" y="29"/>
                </a:cubicBezTo>
                <a:cubicBezTo>
                  <a:pt x="50" y="30"/>
                  <a:pt x="52" y="31"/>
                  <a:pt x="56" y="32"/>
                </a:cubicBezTo>
                <a:cubicBezTo>
                  <a:pt x="56" y="33"/>
                  <a:pt x="56" y="33"/>
                  <a:pt x="56" y="33"/>
                </a:cubicBezTo>
                <a:cubicBezTo>
                  <a:pt x="57" y="32"/>
                  <a:pt x="57" y="32"/>
                  <a:pt x="57" y="32"/>
                </a:cubicBezTo>
                <a:cubicBezTo>
                  <a:pt x="58" y="32"/>
                  <a:pt x="58" y="32"/>
                  <a:pt x="58" y="31"/>
                </a:cubicBezTo>
                <a:cubicBezTo>
                  <a:pt x="58" y="31"/>
                  <a:pt x="58" y="31"/>
                  <a:pt x="58" y="31"/>
                </a:cubicBezTo>
                <a:cubicBezTo>
                  <a:pt x="57" y="29"/>
                  <a:pt x="56" y="27"/>
                  <a:pt x="55" y="25"/>
                </a:cubicBezTo>
                <a:cubicBezTo>
                  <a:pt x="53" y="22"/>
                  <a:pt x="49" y="20"/>
                  <a:pt x="45" y="18"/>
                </a:cubicBezTo>
                <a:cubicBezTo>
                  <a:pt x="39" y="14"/>
                  <a:pt x="32" y="12"/>
                  <a:pt x="25" y="10"/>
                </a:cubicBezTo>
                <a:cubicBezTo>
                  <a:pt x="22" y="9"/>
                  <a:pt x="19" y="8"/>
                  <a:pt x="16" y="7"/>
                </a:cubicBezTo>
                <a:cubicBezTo>
                  <a:pt x="14" y="7"/>
                  <a:pt x="12" y="6"/>
                  <a:pt x="10" y="6"/>
                </a:cubicBezTo>
                <a:cubicBezTo>
                  <a:pt x="7" y="4"/>
                  <a:pt x="5" y="3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0" y="1"/>
                  <a:pt x="0" y="1"/>
                  <a:pt x="0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0" y="1"/>
                  <a:pt x="0" y="1"/>
                  <a:pt x="0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4" y="2"/>
                  <a:pt x="4" y="3"/>
                </a:cubicBezTo>
                <a:cubicBezTo>
                  <a:pt x="5" y="4"/>
                  <a:pt x="7" y="5"/>
                  <a:pt x="10" y="6"/>
                </a:cubicBezTo>
                <a:cubicBezTo>
                  <a:pt x="11" y="7"/>
                  <a:pt x="14" y="7"/>
                  <a:pt x="16" y="8"/>
                </a:cubicBezTo>
                <a:cubicBezTo>
                  <a:pt x="19" y="9"/>
                  <a:pt x="22" y="10"/>
                  <a:pt x="25" y="10"/>
                </a:cubicBezTo>
                <a:cubicBezTo>
                  <a:pt x="31" y="12"/>
                  <a:pt x="39" y="15"/>
                  <a:pt x="45" y="18"/>
                </a:cubicBezTo>
                <a:cubicBezTo>
                  <a:pt x="49" y="20"/>
                  <a:pt x="52" y="23"/>
                  <a:pt x="55" y="26"/>
                </a:cubicBezTo>
                <a:cubicBezTo>
                  <a:pt x="56" y="27"/>
                  <a:pt x="57" y="29"/>
                  <a:pt x="57" y="31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2"/>
                  <a:pt x="57" y="32"/>
                  <a:pt x="57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3" y="30"/>
                  <a:pt x="50" y="29"/>
                  <a:pt x="49" y="29"/>
                </a:cubicBezTo>
                <a:cubicBezTo>
                  <a:pt x="47" y="28"/>
                  <a:pt x="46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30"/>
                  <a:pt x="46" y="32"/>
                  <a:pt x="45" y="34"/>
                </a:cubicBezTo>
                <a:cubicBezTo>
                  <a:pt x="45" y="34"/>
                  <a:pt x="45" y="35"/>
                  <a:pt x="45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4" y="37"/>
                  <a:pt x="44" y="37"/>
                  <a:pt x="44" y="37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5"/>
                </a:cubicBezTo>
                <a:cubicBezTo>
                  <a:pt x="42" y="34"/>
                  <a:pt x="42" y="33"/>
                  <a:pt x="40" y="31"/>
                </a:cubicBezTo>
                <a:cubicBezTo>
                  <a:pt x="38" y="28"/>
                  <a:pt x="34" y="24"/>
                  <a:pt x="27" y="21"/>
                </a:cubicBezTo>
                <a:cubicBezTo>
                  <a:pt x="20" y="18"/>
                  <a:pt x="13" y="16"/>
                  <a:pt x="9" y="14"/>
                </a:cubicBezTo>
                <a:cubicBezTo>
                  <a:pt x="7" y="13"/>
                  <a:pt x="5" y="12"/>
                  <a:pt x="4" y="12"/>
                </a:cubicBezTo>
                <a:cubicBezTo>
                  <a:pt x="4" y="11"/>
                  <a:pt x="3" y="11"/>
                  <a:pt x="3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1" y="9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2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3"/>
                  <a:pt x="2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8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5" y="11"/>
                </a:cubicBezTo>
                <a:cubicBezTo>
                  <a:pt x="6" y="11"/>
                  <a:pt x="7" y="12"/>
                  <a:pt x="10" y="13"/>
                </a:cubicBezTo>
                <a:cubicBezTo>
                  <a:pt x="14" y="14"/>
                  <a:pt x="20" y="17"/>
                  <a:pt x="27" y="20"/>
                </a:cubicBezTo>
                <a:cubicBezTo>
                  <a:pt x="34" y="23"/>
                  <a:pt x="39" y="27"/>
                  <a:pt x="41" y="30"/>
                </a:cubicBezTo>
                <a:cubicBezTo>
                  <a:pt x="44" y="34"/>
                  <a:pt x="45" y="36"/>
                  <a:pt x="45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5"/>
                  <a:pt x="44" y="34"/>
                  <a:pt x="44" y="33"/>
                </a:cubicBezTo>
                <a:cubicBezTo>
                  <a:pt x="44" y="32"/>
                  <a:pt x="45" y="29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6" y="27"/>
                  <a:pt x="47" y="27"/>
                  <a:pt x="49" y="28"/>
                </a:cubicBezTo>
                <a:cubicBezTo>
                  <a:pt x="51" y="28"/>
                  <a:pt x="53" y="29"/>
                  <a:pt x="57" y="31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0"/>
                  <a:pt x="57" y="30"/>
                  <a:pt x="57" y="30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1"/>
                  <a:pt x="56" y="31"/>
                  <a:pt x="56" y="31"/>
                </a:cubicBezTo>
                <a:cubicBezTo>
                  <a:pt x="55" y="29"/>
                  <a:pt x="54" y="26"/>
                  <a:pt x="52" y="24"/>
                </a:cubicBezTo>
                <a:cubicBezTo>
                  <a:pt x="49" y="22"/>
                  <a:pt x="46" y="20"/>
                  <a:pt x="43" y="18"/>
                </a:cubicBezTo>
                <a:cubicBezTo>
                  <a:pt x="36" y="15"/>
                  <a:pt x="27" y="12"/>
                  <a:pt x="20" y="10"/>
                </a:cubicBezTo>
                <a:cubicBezTo>
                  <a:pt x="16" y="9"/>
                  <a:pt x="12" y="8"/>
                  <a:pt x="10" y="7"/>
                </a:cubicBezTo>
                <a:cubicBezTo>
                  <a:pt x="7" y="6"/>
                  <a:pt x="5" y="5"/>
                  <a:pt x="4" y="5"/>
                </a:cubicBezTo>
                <a:cubicBezTo>
                  <a:pt x="3" y="4"/>
                  <a:pt x="2" y="3"/>
                  <a:pt x="2" y="2"/>
                </a:cubicBezTo>
                <a:cubicBezTo>
                  <a:pt x="2" y="2"/>
                  <a:pt x="2" y="2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5" y="2"/>
                  <a:pt x="5" y="2"/>
                  <a:pt x="5" y="2"/>
                </a:cubicBezTo>
                <a:cubicBezTo>
                  <a:pt x="3" y="1"/>
                  <a:pt x="3" y="1"/>
                  <a:pt x="3" y="1"/>
                </a:cubicBezTo>
                <a:lnTo>
                  <a:pt x="2" y="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19"/>
          <p:cNvSpPr/>
          <p:nvPr/>
        </p:nvSpPr>
        <p:spPr>
          <a:xfrm>
            <a:off x="8840788" y="6483350"/>
            <a:ext cx="74613" cy="112712"/>
          </a:xfrm>
          <a:custGeom>
            <a:avLst/>
            <a:gdLst/>
            <a:ahLst/>
            <a:cxnLst/>
            <a:rect l="l" t="t" r="r" b="b"/>
            <a:pathLst>
              <a:path w="15" h="22" extrusionOk="0">
                <a:moveTo>
                  <a:pt x="1" y="9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9"/>
                  <a:pt x="3" y="8"/>
                  <a:pt x="5" y="6"/>
                </a:cubicBezTo>
                <a:cubicBezTo>
                  <a:pt x="7" y="5"/>
                  <a:pt x="10" y="3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2" y="4"/>
                  <a:pt x="12" y="6"/>
                </a:cubicBezTo>
                <a:cubicBezTo>
                  <a:pt x="12" y="7"/>
                  <a:pt x="13" y="9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3" y="9"/>
                  <a:pt x="13" y="10"/>
                </a:cubicBezTo>
                <a:cubicBezTo>
                  <a:pt x="12" y="11"/>
                  <a:pt x="10" y="13"/>
                  <a:pt x="8" y="15"/>
                </a:cubicBezTo>
                <a:cubicBezTo>
                  <a:pt x="6" y="16"/>
                  <a:pt x="5" y="18"/>
                  <a:pt x="5" y="18"/>
                </a:cubicBezTo>
                <a:cubicBezTo>
                  <a:pt x="4" y="19"/>
                  <a:pt x="3" y="20"/>
                  <a:pt x="3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3" y="19"/>
                </a:cubicBezTo>
                <a:cubicBezTo>
                  <a:pt x="3" y="19"/>
                  <a:pt x="3" y="18"/>
                  <a:pt x="2" y="17"/>
                </a:cubicBezTo>
                <a:cubicBezTo>
                  <a:pt x="2" y="15"/>
                  <a:pt x="2" y="14"/>
                  <a:pt x="2" y="11"/>
                </a:cubicBezTo>
                <a:cubicBezTo>
                  <a:pt x="2" y="11"/>
                  <a:pt x="2" y="10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0" y="11"/>
                  <a:pt x="0" y="11"/>
                </a:cubicBezTo>
                <a:cubicBezTo>
                  <a:pt x="0" y="15"/>
                  <a:pt x="0" y="17"/>
                  <a:pt x="1" y="19"/>
                </a:cubicBezTo>
                <a:cubicBezTo>
                  <a:pt x="1" y="19"/>
                  <a:pt x="2" y="20"/>
                  <a:pt x="2" y="20"/>
                </a:cubicBezTo>
                <a:cubicBezTo>
                  <a:pt x="2" y="21"/>
                  <a:pt x="3" y="21"/>
                  <a:pt x="3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1"/>
                  <a:pt x="5" y="20"/>
                  <a:pt x="6" y="19"/>
                </a:cubicBezTo>
                <a:cubicBezTo>
                  <a:pt x="8" y="18"/>
                  <a:pt x="10" y="16"/>
                  <a:pt x="12" y="14"/>
                </a:cubicBezTo>
                <a:cubicBezTo>
                  <a:pt x="12" y="13"/>
                  <a:pt x="13" y="12"/>
                  <a:pt x="14" y="12"/>
                </a:cubicBezTo>
                <a:cubicBezTo>
                  <a:pt x="14" y="11"/>
                  <a:pt x="15" y="10"/>
                  <a:pt x="15" y="10"/>
                </a:cubicBezTo>
                <a:cubicBezTo>
                  <a:pt x="15" y="10"/>
                  <a:pt x="15" y="10"/>
                  <a:pt x="15" y="9"/>
                </a:cubicBezTo>
                <a:cubicBezTo>
                  <a:pt x="15" y="8"/>
                  <a:pt x="14" y="7"/>
                  <a:pt x="14" y="5"/>
                </a:cubicBezTo>
                <a:cubicBezTo>
                  <a:pt x="13" y="3"/>
                  <a:pt x="13" y="2"/>
                  <a:pt x="13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9" y="1"/>
                  <a:pt x="6" y="4"/>
                  <a:pt x="4" y="5"/>
                </a:cubicBezTo>
                <a:cubicBezTo>
                  <a:pt x="2" y="7"/>
                  <a:pt x="0" y="8"/>
                  <a:pt x="0" y="8"/>
                </a:cubicBezTo>
                <a:cubicBezTo>
                  <a:pt x="0" y="9"/>
                  <a:pt x="0" y="9"/>
                  <a:pt x="0" y="9"/>
                </a:cubicBezTo>
                <a:lnTo>
                  <a:pt x="1" y="9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19"/>
          <p:cNvSpPr/>
          <p:nvPr/>
        </p:nvSpPr>
        <p:spPr>
          <a:xfrm>
            <a:off x="8836025" y="6483350"/>
            <a:ext cx="84139" cy="112712"/>
          </a:xfrm>
          <a:custGeom>
            <a:avLst/>
            <a:gdLst/>
            <a:ahLst/>
            <a:cxnLst/>
            <a:rect l="l" t="t" r="r" b="b"/>
            <a:pathLst>
              <a:path w="17" h="22" extrusionOk="0">
                <a:moveTo>
                  <a:pt x="2" y="9"/>
                </a:move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4" y="8"/>
                  <a:pt x="6" y="7"/>
                </a:cubicBezTo>
                <a:cubicBezTo>
                  <a:pt x="8" y="5"/>
                  <a:pt x="11" y="3"/>
                  <a:pt x="13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2"/>
                  <a:pt x="12" y="4"/>
                  <a:pt x="13" y="6"/>
                </a:cubicBezTo>
                <a:cubicBezTo>
                  <a:pt x="13" y="7"/>
                  <a:pt x="14" y="9"/>
                  <a:pt x="14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11"/>
                  <a:pt x="10" y="13"/>
                  <a:pt x="8" y="15"/>
                </a:cubicBezTo>
                <a:cubicBezTo>
                  <a:pt x="7" y="16"/>
                  <a:pt x="6" y="17"/>
                  <a:pt x="5" y="18"/>
                </a:cubicBezTo>
                <a:cubicBezTo>
                  <a:pt x="5" y="19"/>
                  <a:pt x="4" y="20"/>
                  <a:pt x="4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19"/>
                  <a:pt x="5" y="19"/>
                </a:cubicBezTo>
                <a:cubicBezTo>
                  <a:pt x="4" y="19"/>
                  <a:pt x="4" y="18"/>
                  <a:pt x="3" y="17"/>
                </a:cubicBezTo>
                <a:cubicBezTo>
                  <a:pt x="3" y="15"/>
                  <a:pt x="3" y="14"/>
                  <a:pt x="3" y="11"/>
                </a:cubicBezTo>
                <a:cubicBezTo>
                  <a:pt x="3" y="11"/>
                  <a:pt x="3" y="10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0" y="11"/>
                  <a:pt x="0" y="11"/>
                </a:cubicBezTo>
                <a:cubicBezTo>
                  <a:pt x="0" y="15"/>
                  <a:pt x="1" y="17"/>
                  <a:pt x="2" y="19"/>
                </a:cubicBezTo>
                <a:cubicBezTo>
                  <a:pt x="2" y="19"/>
                  <a:pt x="2" y="20"/>
                  <a:pt x="3" y="21"/>
                </a:cubicBezTo>
                <a:cubicBezTo>
                  <a:pt x="3" y="21"/>
                  <a:pt x="3" y="21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1"/>
                  <a:pt x="7" y="20"/>
                  <a:pt x="8" y="19"/>
                </a:cubicBezTo>
                <a:cubicBezTo>
                  <a:pt x="9" y="18"/>
                  <a:pt x="11" y="16"/>
                  <a:pt x="13" y="14"/>
                </a:cubicBezTo>
                <a:cubicBezTo>
                  <a:pt x="14" y="13"/>
                  <a:pt x="14" y="12"/>
                  <a:pt x="15" y="12"/>
                </a:cubicBezTo>
                <a:cubicBezTo>
                  <a:pt x="16" y="11"/>
                  <a:pt x="16" y="11"/>
                  <a:pt x="16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5" y="7"/>
                  <a:pt x="15" y="5"/>
                </a:cubicBezTo>
                <a:cubicBezTo>
                  <a:pt x="15" y="3"/>
                  <a:pt x="14" y="2"/>
                  <a:pt x="14" y="1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9" y="1"/>
                  <a:pt x="7" y="3"/>
                  <a:pt x="4" y="5"/>
                </a:cubicBezTo>
                <a:cubicBezTo>
                  <a:pt x="2" y="7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3" y="7"/>
                  <a:pt x="5" y="6"/>
                </a:cubicBezTo>
                <a:cubicBezTo>
                  <a:pt x="7" y="4"/>
                  <a:pt x="10" y="2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2"/>
                  <a:pt x="14" y="3"/>
                  <a:pt x="14" y="5"/>
                </a:cubicBezTo>
                <a:cubicBezTo>
                  <a:pt x="15" y="7"/>
                  <a:pt x="15" y="8"/>
                  <a:pt x="16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5" y="11"/>
                  <a:pt x="15" y="11"/>
                </a:cubicBezTo>
                <a:cubicBezTo>
                  <a:pt x="14" y="12"/>
                  <a:pt x="13" y="13"/>
                  <a:pt x="12" y="14"/>
                </a:cubicBezTo>
                <a:cubicBezTo>
                  <a:pt x="11" y="15"/>
                  <a:pt x="9" y="17"/>
                  <a:pt x="7" y="19"/>
                </a:cubicBezTo>
                <a:cubicBezTo>
                  <a:pt x="6" y="20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3" y="20"/>
                </a:cubicBezTo>
                <a:cubicBezTo>
                  <a:pt x="3" y="20"/>
                  <a:pt x="3" y="19"/>
                  <a:pt x="2" y="18"/>
                </a:cubicBezTo>
                <a:cubicBezTo>
                  <a:pt x="2" y="17"/>
                  <a:pt x="1" y="15"/>
                  <a:pt x="1" y="11"/>
                </a:cubicBezTo>
                <a:cubicBezTo>
                  <a:pt x="1" y="11"/>
                  <a:pt x="1" y="10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9"/>
                  <a:pt x="2" y="9"/>
                  <a:pt x="2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10"/>
                  <a:pt x="2" y="11"/>
                  <a:pt x="2" y="11"/>
                </a:cubicBezTo>
                <a:cubicBezTo>
                  <a:pt x="2" y="14"/>
                  <a:pt x="3" y="15"/>
                  <a:pt x="3" y="17"/>
                </a:cubicBezTo>
                <a:cubicBezTo>
                  <a:pt x="3" y="18"/>
                  <a:pt x="4" y="19"/>
                  <a:pt x="4" y="19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5" y="19"/>
                  <a:pt x="6" y="19"/>
                </a:cubicBezTo>
                <a:cubicBezTo>
                  <a:pt x="7" y="18"/>
                  <a:pt x="8" y="17"/>
                  <a:pt x="9" y="16"/>
                </a:cubicBezTo>
                <a:cubicBezTo>
                  <a:pt x="11" y="13"/>
                  <a:pt x="13" y="11"/>
                  <a:pt x="14" y="10"/>
                </a:cubicBezTo>
                <a:cubicBezTo>
                  <a:pt x="15" y="10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4" y="9"/>
                  <a:pt x="14" y="7"/>
                  <a:pt x="13" y="5"/>
                </a:cubicBezTo>
                <a:cubicBezTo>
                  <a:pt x="13" y="4"/>
                  <a:pt x="12" y="2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3"/>
                  <a:pt x="8" y="4"/>
                  <a:pt x="6" y="6"/>
                </a:cubicBezTo>
                <a:cubicBezTo>
                  <a:pt x="4" y="8"/>
                  <a:pt x="2" y="9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19"/>
          <p:cNvSpPr/>
          <p:nvPr/>
        </p:nvSpPr>
        <p:spPr>
          <a:xfrm>
            <a:off x="8789988" y="6559556"/>
            <a:ext cx="65088" cy="103187"/>
          </a:xfrm>
          <a:custGeom>
            <a:avLst/>
            <a:gdLst/>
            <a:ahLst/>
            <a:cxnLst/>
            <a:rect l="l" t="t" r="r" b="b"/>
            <a:pathLst>
              <a:path w="13" h="20" extrusionOk="0">
                <a:moveTo>
                  <a:pt x="3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2" y="16"/>
                  <a:pt x="2" y="13"/>
                </a:cubicBezTo>
                <a:cubicBezTo>
                  <a:pt x="2" y="10"/>
                  <a:pt x="3" y="6"/>
                  <a:pt x="7" y="1"/>
                </a:cubicBezTo>
                <a:cubicBezTo>
                  <a:pt x="6" y="0"/>
                  <a:pt x="6" y="0"/>
                  <a:pt x="6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6" y="3"/>
                  <a:pt x="7" y="4"/>
                </a:cubicBezTo>
                <a:cubicBezTo>
                  <a:pt x="7" y="5"/>
                  <a:pt x="9" y="7"/>
                  <a:pt x="11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8"/>
                  <a:pt x="10" y="8"/>
                  <a:pt x="9" y="9"/>
                </a:cubicBezTo>
                <a:cubicBezTo>
                  <a:pt x="8" y="10"/>
                  <a:pt x="7" y="12"/>
                  <a:pt x="6" y="14"/>
                </a:cubicBezTo>
                <a:cubicBezTo>
                  <a:pt x="4" y="16"/>
                  <a:pt x="3" y="17"/>
                  <a:pt x="2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5" y="18"/>
                  <a:pt x="6" y="17"/>
                </a:cubicBezTo>
                <a:cubicBezTo>
                  <a:pt x="7" y="15"/>
                  <a:pt x="8" y="13"/>
                  <a:pt x="10" y="12"/>
                </a:cubicBezTo>
                <a:cubicBezTo>
                  <a:pt x="10" y="11"/>
                  <a:pt x="11" y="10"/>
                  <a:pt x="11" y="10"/>
                </a:cubicBezTo>
                <a:cubicBezTo>
                  <a:pt x="12" y="9"/>
                  <a:pt x="12" y="9"/>
                  <a:pt x="12" y="8"/>
                </a:cubicBezTo>
                <a:cubicBezTo>
                  <a:pt x="13" y="8"/>
                  <a:pt x="13" y="7"/>
                  <a:pt x="12" y="7"/>
                </a:cubicBezTo>
                <a:cubicBezTo>
                  <a:pt x="10" y="5"/>
                  <a:pt x="9" y="4"/>
                  <a:pt x="8" y="3"/>
                </a:cubicBezTo>
                <a:cubicBezTo>
                  <a:pt x="7" y="2"/>
                  <a:pt x="7" y="1"/>
                  <a:pt x="7" y="0"/>
                </a:cubicBezTo>
                <a:cubicBezTo>
                  <a:pt x="7" y="0"/>
                  <a:pt x="6" y="0"/>
                  <a:pt x="6" y="0"/>
                </a:cubicBezTo>
                <a:cubicBezTo>
                  <a:pt x="6" y="0"/>
                  <a:pt x="5" y="0"/>
                  <a:pt x="5" y="0"/>
                </a:cubicBezTo>
                <a:cubicBezTo>
                  <a:pt x="1" y="5"/>
                  <a:pt x="0" y="9"/>
                  <a:pt x="0" y="13"/>
                </a:cubicBezTo>
                <a:cubicBezTo>
                  <a:pt x="0" y="17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0"/>
                  <a:pt x="4" y="20"/>
                  <a:pt x="4" y="20"/>
                </a:cubicBezTo>
                <a:lnTo>
                  <a:pt x="3" y="19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19"/>
          <p:cNvSpPr/>
          <p:nvPr/>
        </p:nvSpPr>
        <p:spPr>
          <a:xfrm>
            <a:off x="8789988" y="6554788"/>
            <a:ext cx="65088" cy="112712"/>
          </a:xfrm>
          <a:custGeom>
            <a:avLst/>
            <a:gdLst/>
            <a:ahLst/>
            <a:cxnLst/>
            <a:rect l="l" t="t" r="r" b="b"/>
            <a:pathLst>
              <a:path w="13" h="22" extrusionOk="0">
                <a:moveTo>
                  <a:pt x="3" y="20"/>
                </a:moveTo>
                <a:cubicBezTo>
                  <a:pt x="3" y="21"/>
                  <a:pt x="3" y="21"/>
                  <a:pt x="3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2" y="17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1"/>
                  <a:pt x="3" y="7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6" y="4"/>
                  <a:pt x="6" y="5"/>
                </a:cubicBezTo>
                <a:cubicBezTo>
                  <a:pt x="7" y="7"/>
                  <a:pt x="9" y="8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8"/>
                  <a:pt x="10" y="9"/>
                  <a:pt x="9" y="10"/>
                </a:cubicBezTo>
                <a:cubicBezTo>
                  <a:pt x="8" y="11"/>
                  <a:pt x="7" y="13"/>
                  <a:pt x="5" y="15"/>
                </a:cubicBezTo>
                <a:cubicBezTo>
                  <a:pt x="4" y="17"/>
                  <a:pt x="3" y="18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0"/>
                  <a:pt x="5" y="19"/>
                  <a:pt x="6" y="18"/>
                </a:cubicBezTo>
                <a:cubicBezTo>
                  <a:pt x="7" y="16"/>
                  <a:pt x="9" y="14"/>
                  <a:pt x="10" y="13"/>
                </a:cubicBezTo>
                <a:cubicBezTo>
                  <a:pt x="11" y="12"/>
                  <a:pt x="11" y="11"/>
                  <a:pt x="12" y="11"/>
                </a:cubicBezTo>
                <a:cubicBezTo>
                  <a:pt x="12" y="10"/>
                  <a:pt x="12" y="10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8"/>
                  <a:pt x="13" y="8"/>
                  <a:pt x="12" y="8"/>
                </a:cubicBezTo>
                <a:cubicBezTo>
                  <a:pt x="10" y="6"/>
                  <a:pt x="9" y="5"/>
                  <a:pt x="8" y="4"/>
                </a:cubicBezTo>
                <a:cubicBezTo>
                  <a:pt x="8" y="3"/>
                  <a:pt x="7" y="2"/>
                  <a:pt x="7" y="1"/>
                </a:cubicBezTo>
                <a:cubicBezTo>
                  <a:pt x="7" y="1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1"/>
                </a:cubicBezTo>
                <a:cubicBezTo>
                  <a:pt x="1" y="6"/>
                  <a:pt x="0" y="10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8"/>
                  <a:pt x="2" y="21"/>
                  <a:pt x="2" y="21"/>
                </a:cubicBezTo>
                <a:cubicBezTo>
                  <a:pt x="2" y="21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1" y="18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0"/>
                  <a:pt x="2" y="6"/>
                  <a:pt x="5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2"/>
                  <a:pt x="7" y="3"/>
                  <a:pt x="8" y="4"/>
                </a:cubicBezTo>
                <a:cubicBezTo>
                  <a:pt x="9" y="5"/>
                  <a:pt x="10" y="7"/>
                  <a:pt x="12" y="8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10"/>
                  <a:pt x="11" y="10"/>
                </a:cubicBezTo>
                <a:cubicBezTo>
                  <a:pt x="11" y="11"/>
                  <a:pt x="10" y="12"/>
                  <a:pt x="9" y="12"/>
                </a:cubicBezTo>
                <a:cubicBezTo>
                  <a:pt x="8" y="14"/>
                  <a:pt x="7" y="16"/>
                  <a:pt x="6" y="18"/>
                </a:cubicBezTo>
                <a:cubicBezTo>
                  <a:pt x="5" y="19"/>
                  <a:pt x="4" y="20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19"/>
                  <a:pt x="4" y="17"/>
                  <a:pt x="6" y="15"/>
                </a:cubicBezTo>
                <a:cubicBezTo>
                  <a:pt x="7" y="13"/>
                  <a:pt x="9" y="12"/>
                  <a:pt x="10" y="10"/>
                </a:cubicBezTo>
                <a:cubicBezTo>
                  <a:pt x="10" y="9"/>
                  <a:pt x="11" y="9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9" y="8"/>
                  <a:pt x="8" y="6"/>
                  <a:pt x="7" y="5"/>
                </a:cubicBezTo>
                <a:cubicBezTo>
                  <a:pt x="6" y="4"/>
                  <a:pt x="6" y="3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3" y="7"/>
                  <a:pt x="2" y="11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8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3" y="21"/>
                  <a:pt x="3" y="21"/>
                </a:cubicBezTo>
                <a:lnTo>
                  <a:pt x="3" y="20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19"/>
          <p:cNvSpPr/>
          <p:nvPr/>
        </p:nvSpPr>
        <p:spPr>
          <a:xfrm>
            <a:off x="8896353" y="6391281"/>
            <a:ext cx="234951" cy="466725"/>
          </a:xfrm>
          <a:custGeom>
            <a:avLst/>
            <a:gdLst/>
            <a:ahLst/>
            <a:cxnLst/>
            <a:rect l="l" t="t" r="r" b="b"/>
            <a:pathLst>
              <a:path w="47" h="91" extrusionOk="0"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0" y="7"/>
                  <a:pt x="0" y="15"/>
                </a:cubicBezTo>
                <a:cubicBezTo>
                  <a:pt x="0" y="16"/>
                  <a:pt x="0" y="18"/>
                  <a:pt x="0" y="19"/>
                </a:cubicBezTo>
                <a:cubicBezTo>
                  <a:pt x="0" y="22"/>
                  <a:pt x="1" y="25"/>
                  <a:pt x="2" y="28"/>
                </a:cubicBezTo>
                <a:cubicBezTo>
                  <a:pt x="4" y="32"/>
                  <a:pt x="7" y="36"/>
                  <a:pt x="9" y="39"/>
                </a:cubicBezTo>
                <a:cubicBezTo>
                  <a:pt x="10" y="41"/>
                  <a:pt x="12" y="42"/>
                  <a:pt x="13" y="43"/>
                </a:cubicBezTo>
                <a:cubicBezTo>
                  <a:pt x="13" y="45"/>
                  <a:pt x="14" y="45"/>
                  <a:pt x="15" y="46"/>
                </a:cubicBezTo>
                <a:cubicBezTo>
                  <a:pt x="15" y="46"/>
                  <a:pt x="15" y="46"/>
                  <a:pt x="16" y="47"/>
                </a:cubicBezTo>
                <a:cubicBezTo>
                  <a:pt x="18" y="49"/>
                  <a:pt x="23" y="55"/>
                  <a:pt x="27" y="62"/>
                </a:cubicBezTo>
                <a:cubicBezTo>
                  <a:pt x="31" y="69"/>
                  <a:pt x="33" y="71"/>
                  <a:pt x="33" y="81"/>
                </a:cubicBezTo>
                <a:cubicBezTo>
                  <a:pt x="33" y="84"/>
                  <a:pt x="33" y="87"/>
                  <a:pt x="32" y="90"/>
                </a:cubicBezTo>
                <a:cubicBezTo>
                  <a:pt x="32" y="91"/>
                  <a:pt x="32" y="91"/>
                  <a:pt x="33" y="91"/>
                </a:cubicBezTo>
                <a:cubicBezTo>
                  <a:pt x="33" y="91"/>
                  <a:pt x="33" y="91"/>
                  <a:pt x="34" y="91"/>
                </a:cubicBezTo>
                <a:cubicBezTo>
                  <a:pt x="36" y="90"/>
                  <a:pt x="37" y="88"/>
                  <a:pt x="39" y="87"/>
                </a:cubicBezTo>
                <a:cubicBezTo>
                  <a:pt x="39" y="86"/>
                  <a:pt x="40" y="85"/>
                  <a:pt x="40" y="84"/>
                </a:cubicBezTo>
                <a:cubicBezTo>
                  <a:pt x="40" y="84"/>
                  <a:pt x="41" y="83"/>
                  <a:pt x="41" y="82"/>
                </a:cubicBezTo>
                <a:cubicBezTo>
                  <a:pt x="40" y="82"/>
                  <a:pt x="40" y="82"/>
                  <a:pt x="40" y="82"/>
                </a:cubicBezTo>
                <a:cubicBezTo>
                  <a:pt x="39" y="83"/>
                  <a:pt x="39" y="83"/>
                  <a:pt x="39" y="83"/>
                </a:cubicBezTo>
                <a:cubicBezTo>
                  <a:pt x="40" y="84"/>
                  <a:pt x="41" y="86"/>
                  <a:pt x="42" y="87"/>
                </a:cubicBezTo>
                <a:cubicBezTo>
                  <a:pt x="43" y="88"/>
                  <a:pt x="44" y="89"/>
                  <a:pt x="44" y="89"/>
                </a:cubicBezTo>
                <a:cubicBezTo>
                  <a:pt x="44" y="90"/>
                  <a:pt x="44" y="90"/>
                  <a:pt x="45" y="90"/>
                </a:cubicBezTo>
                <a:cubicBezTo>
                  <a:pt x="45" y="90"/>
                  <a:pt x="45" y="90"/>
                  <a:pt x="46" y="89"/>
                </a:cubicBezTo>
                <a:cubicBezTo>
                  <a:pt x="46" y="89"/>
                  <a:pt x="47" y="86"/>
                  <a:pt x="47" y="81"/>
                </a:cubicBezTo>
                <a:cubicBezTo>
                  <a:pt x="47" y="74"/>
                  <a:pt x="46" y="72"/>
                  <a:pt x="40" y="63"/>
                </a:cubicBezTo>
                <a:cubicBezTo>
                  <a:pt x="33" y="54"/>
                  <a:pt x="29" y="49"/>
                  <a:pt x="26" y="45"/>
                </a:cubicBezTo>
                <a:cubicBezTo>
                  <a:pt x="22" y="41"/>
                  <a:pt x="20" y="39"/>
                  <a:pt x="17" y="34"/>
                </a:cubicBezTo>
                <a:cubicBezTo>
                  <a:pt x="14" y="30"/>
                  <a:pt x="12" y="27"/>
                  <a:pt x="10" y="23"/>
                </a:cubicBezTo>
                <a:cubicBezTo>
                  <a:pt x="8" y="18"/>
                  <a:pt x="7" y="13"/>
                  <a:pt x="7" y="7"/>
                </a:cubicBezTo>
                <a:cubicBezTo>
                  <a:pt x="7" y="5"/>
                  <a:pt x="7" y="4"/>
                  <a:pt x="7" y="2"/>
                </a:cubicBezTo>
                <a:cubicBezTo>
                  <a:pt x="7" y="1"/>
                  <a:pt x="7" y="1"/>
                  <a:pt x="6" y="1"/>
                </a:cubicBezTo>
                <a:cubicBezTo>
                  <a:pt x="6" y="1"/>
                  <a:pt x="5" y="1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4" y="2"/>
                  <a:pt x="4" y="2"/>
                </a:cubicBezTo>
                <a:cubicBezTo>
                  <a:pt x="5" y="2"/>
                  <a:pt x="5" y="2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5"/>
                  <a:pt x="5" y="7"/>
                </a:cubicBezTo>
                <a:cubicBezTo>
                  <a:pt x="5" y="14"/>
                  <a:pt x="6" y="19"/>
                  <a:pt x="8" y="23"/>
                </a:cubicBezTo>
                <a:cubicBezTo>
                  <a:pt x="10" y="28"/>
                  <a:pt x="13" y="31"/>
                  <a:pt x="15" y="35"/>
                </a:cubicBezTo>
                <a:cubicBezTo>
                  <a:pt x="18" y="40"/>
                  <a:pt x="21" y="43"/>
                  <a:pt x="24" y="46"/>
                </a:cubicBezTo>
                <a:cubicBezTo>
                  <a:pt x="28" y="50"/>
                  <a:pt x="32" y="55"/>
                  <a:pt x="38" y="64"/>
                </a:cubicBezTo>
                <a:cubicBezTo>
                  <a:pt x="45" y="73"/>
                  <a:pt x="45" y="75"/>
                  <a:pt x="45" y="81"/>
                </a:cubicBezTo>
                <a:cubicBezTo>
                  <a:pt x="45" y="83"/>
                  <a:pt x="45" y="85"/>
                  <a:pt x="44" y="87"/>
                </a:cubicBezTo>
                <a:cubicBezTo>
                  <a:pt x="44" y="87"/>
                  <a:pt x="44" y="88"/>
                  <a:pt x="44" y="88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8"/>
                  <a:pt x="43" y="84"/>
                  <a:pt x="41" y="82"/>
                </a:cubicBezTo>
                <a:cubicBezTo>
                  <a:pt x="40" y="81"/>
                  <a:pt x="40" y="81"/>
                  <a:pt x="40" y="81"/>
                </a:cubicBezTo>
                <a:cubicBezTo>
                  <a:pt x="39" y="82"/>
                  <a:pt x="39" y="82"/>
                  <a:pt x="39" y="82"/>
                </a:cubicBezTo>
                <a:cubicBezTo>
                  <a:pt x="39" y="82"/>
                  <a:pt x="39" y="83"/>
                  <a:pt x="38" y="84"/>
                </a:cubicBezTo>
                <a:cubicBezTo>
                  <a:pt x="38" y="86"/>
                  <a:pt x="35" y="88"/>
                  <a:pt x="33" y="90"/>
                </a:cubicBezTo>
                <a:cubicBezTo>
                  <a:pt x="33" y="90"/>
                  <a:pt x="33" y="90"/>
                  <a:pt x="33" y="90"/>
                </a:cubicBezTo>
                <a:cubicBezTo>
                  <a:pt x="34" y="91"/>
                  <a:pt x="34" y="91"/>
                  <a:pt x="34" y="91"/>
                </a:cubicBezTo>
                <a:cubicBezTo>
                  <a:pt x="35" y="87"/>
                  <a:pt x="35" y="84"/>
                  <a:pt x="35" y="81"/>
                </a:cubicBezTo>
                <a:cubicBezTo>
                  <a:pt x="35" y="69"/>
                  <a:pt x="32" y="65"/>
                  <a:pt x="27" y="58"/>
                </a:cubicBezTo>
                <a:cubicBezTo>
                  <a:pt x="24" y="54"/>
                  <a:pt x="22" y="51"/>
                  <a:pt x="20" y="49"/>
                </a:cubicBezTo>
                <a:cubicBezTo>
                  <a:pt x="19" y="47"/>
                  <a:pt x="18" y="47"/>
                  <a:pt x="17" y="46"/>
                </a:cubicBezTo>
                <a:cubicBezTo>
                  <a:pt x="17" y="45"/>
                  <a:pt x="16" y="45"/>
                  <a:pt x="16" y="45"/>
                </a:cubicBezTo>
                <a:cubicBezTo>
                  <a:pt x="15" y="44"/>
                  <a:pt x="14" y="43"/>
                  <a:pt x="13" y="41"/>
                </a:cubicBezTo>
                <a:cubicBezTo>
                  <a:pt x="11" y="39"/>
                  <a:pt x="8" y="35"/>
                  <a:pt x="6" y="31"/>
                </a:cubicBezTo>
                <a:cubicBezTo>
                  <a:pt x="4" y="27"/>
                  <a:pt x="2" y="23"/>
                  <a:pt x="2" y="19"/>
                </a:cubicBezTo>
                <a:cubicBezTo>
                  <a:pt x="2" y="18"/>
                  <a:pt x="1" y="16"/>
                  <a:pt x="1" y="15"/>
                </a:cubicBezTo>
                <a:cubicBezTo>
                  <a:pt x="1" y="11"/>
                  <a:pt x="2" y="8"/>
                  <a:pt x="3" y="5"/>
                </a:cubicBezTo>
                <a:cubicBezTo>
                  <a:pt x="3" y="4"/>
                  <a:pt x="4" y="3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lnTo>
                  <a:pt x="3" y="1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19"/>
          <p:cNvSpPr/>
          <p:nvPr/>
        </p:nvSpPr>
        <p:spPr>
          <a:xfrm>
            <a:off x="8890003" y="6391281"/>
            <a:ext cx="241300" cy="471487"/>
          </a:xfrm>
          <a:custGeom>
            <a:avLst/>
            <a:gdLst/>
            <a:ahLst/>
            <a:cxnLst/>
            <a:rect l="l" t="t" r="r" b="b"/>
            <a:pathLst>
              <a:path w="48" h="92" extrusionOk="0">
                <a:moveTo>
                  <a:pt x="4" y="1"/>
                </a:moveTo>
                <a:cubicBezTo>
                  <a:pt x="5" y="1"/>
                  <a:pt x="5" y="1"/>
                  <a:pt x="5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0" y="6"/>
                  <a:pt x="0" y="15"/>
                </a:cubicBezTo>
                <a:cubicBezTo>
                  <a:pt x="0" y="16"/>
                  <a:pt x="0" y="18"/>
                  <a:pt x="1" y="19"/>
                </a:cubicBezTo>
                <a:cubicBezTo>
                  <a:pt x="1" y="22"/>
                  <a:pt x="2" y="25"/>
                  <a:pt x="3" y="28"/>
                </a:cubicBezTo>
                <a:cubicBezTo>
                  <a:pt x="5" y="32"/>
                  <a:pt x="8" y="36"/>
                  <a:pt x="10" y="39"/>
                </a:cubicBezTo>
                <a:cubicBezTo>
                  <a:pt x="11" y="41"/>
                  <a:pt x="12" y="43"/>
                  <a:pt x="13" y="44"/>
                </a:cubicBezTo>
                <a:cubicBezTo>
                  <a:pt x="14" y="45"/>
                  <a:pt x="15" y="46"/>
                  <a:pt x="15" y="46"/>
                </a:cubicBezTo>
                <a:cubicBezTo>
                  <a:pt x="16" y="46"/>
                  <a:pt x="16" y="47"/>
                  <a:pt x="17" y="47"/>
                </a:cubicBezTo>
                <a:cubicBezTo>
                  <a:pt x="19" y="50"/>
                  <a:pt x="24" y="55"/>
                  <a:pt x="28" y="62"/>
                </a:cubicBezTo>
                <a:cubicBezTo>
                  <a:pt x="32" y="69"/>
                  <a:pt x="34" y="71"/>
                  <a:pt x="34" y="81"/>
                </a:cubicBezTo>
                <a:cubicBezTo>
                  <a:pt x="34" y="84"/>
                  <a:pt x="34" y="87"/>
                  <a:pt x="33" y="90"/>
                </a:cubicBezTo>
                <a:cubicBezTo>
                  <a:pt x="33" y="90"/>
                  <a:pt x="33" y="90"/>
                  <a:pt x="33" y="90"/>
                </a:cubicBezTo>
                <a:cubicBezTo>
                  <a:pt x="33" y="91"/>
                  <a:pt x="33" y="91"/>
                  <a:pt x="33" y="91"/>
                </a:cubicBezTo>
                <a:cubicBezTo>
                  <a:pt x="34" y="92"/>
                  <a:pt x="34" y="92"/>
                  <a:pt x="34" y="92"/>
                </a:cubicBezTo>
                <a:cubicBezTo>
                  <a:pt x="35" y="91"/>
                  <a:pt x="35" y="91"/>
                  <a:pt x="35" y="91"/>
                </a:cubicBezTo>
                <a:cubicBezTo>
                  <a:pt x="37" y="90"/>
                  <a:pt x="39" y="89"/>
                  <a:pt x="40" y="87"/>
                </a:cubicBezTo>
                <a:cubicBezTo>
                  <a:pt x="40" y="86"/>
                  <a:pt x="41" y="85"/>
                  <a:pt x="41" y="85"/>
                </a:cubicBezTo>
                <a:cubicBezTo>
                  <a:pt x="42" y="84"/>
                  <a:pt x="42" y="83"/>
                  <a:pt x="42" y="82"/>
                </a:cubicBezTo>
                <a:cubicBezTo>
                  <a:pt x="42" y="82"/>
                  <a:pt x="42" y="82"/>
                  <a:pt x="42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3"/>
                  <a:pt x="40" y="83"/>
                  <a:pt x="40" y="83"/>
                </a:cubicBezTo>
                <a:cubicBezTo>
                  <a:pt x="41" y="84"/>
                  <a:pt x="42" y="86"/>
                  <a:pt x="43" y="87"/>
                </a:cubicBezTo>
                <a:cubicBezTo>
                  <a:pt x="44" y="88"/>
                  <a:pt x="44" y="89"/>
                  <a:pt x="44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90"/>
                  <a:pt x="45" y="90"/>
                  <a:pt x="46" y="90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90"/>
                  <a:pt x="47" y="90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86"/>
                  <a:pt x="48" y="81"/>
                </a:cubicBezTo>
                <a:cubicBezTo>
                  <a:pt x="48" y="80"/>
                  <a:pt x="48" y="80"/>
                  <a:pt x="48" y="80"/>
                </a:cubicBezTo>
                <a:cubicBezTo>
                  <a:pt x="48" y="74"/>
                  <a:pt x="48" y="72"/>
                  <a:pt x="41" y="63"/>
                </a:cubicBezTo>
                <a:cubicBezTo>
                  <a:pt x="35" y="54"/>
                  <a:pt x="30" y="49"/>
                  <a:pt x="27" y="45"/>
                </a:cubicBezTo>
                <a:cubicBezTo>
                  <a:pt x="24" y="41"/>
                  <a:pt x="21" y="38"/>
                  <a:pt x="18" y="34"/>
                </a:cubicBezTo>
                <a:cubicBezTo>
                  <a:pt x="16" y="30"/>
                  <a:pt x="13" y="27"/>
                  <a:pt x="11" y="22"/>
                </a:cubicBezTo>
                <a:cubicBezTo>
                  <a:pt x="9" y="18"/>
                  <a:pt x="8" y="13"/>
                  <a:pt x="8" y="7"/>
                </a:cubicBezTo>
                <a:cubicBezTo>
                  <a:pt x="8" y="5"/>
                  <a:pt x="8" y="4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7" y="0"/>
                </a:cubicBezTo>
                <a:cubicBezTo>
                  <a:pt x="7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5" y="2"/>
                  <a:pt x="5" y="2"/>
                </a:cubicBezTo>
                <a:cubicBezTo>
                  <a:pt x="6" y="3"/>
                  <a:pt x="6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5"/>
                  <a:pt x="6" y="7"/>
                </a:cubicBezTo>
                <a:cubicBezTo>
                  <a:pt x="6" y="14"/>
                  <a:pt x="7" y="19"/>
                  <a:pt x="9" y="23"/>
                </a:cubicBezTo>
                <a:cubicBezTo>
                  <a:pt x="11" y="28"/>
                  <a:pt x="14" y="32"/>
                  <a:pt x="16" y="35"/>
                </a:cubicBezTo>
                <a:cubicBezTo>
                  <a:pt x="19" y="40"/>
                  <a:pt x="22" y="43"/>
                  <a:pt x="25" y="47"/>
                </a:cubicBezTo>
                <a:cubicBezTo>
                  <a:pt x="29" y="51"/>
                  <a:pt x="33" y="55"/>
                  <a:pt x="39" y="64"/>
                </a:cubicBezTo>
                <a:cubicBezTo>
                  <a:pt x="45" y="73"/>
                  <a:pt x="45" y="75"/>
                  <a:pt x="46" y="81"/>
                </a:cubicBezTo>
                <a:cubicBezTo>
                  <a:pt x="46" y="83"/>
                  <a:pt x="45" y="85"/>
                  <a:pt x="45" y="86"/>
                </a:cubicBezTo>
                <a:cubicBezTo>
                  <a:pt x="45" y="87"/>
                  <a:pt x="45" y="88"/>
                  <a:pt x="45" y="88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6" y="89"/>
                  <a:pt x="46" y="89"/>
                  <a:pt x="46" y="89"/>
                </a:cubicBezTo>
                <a:cubicBezTo>
                  <a:pt x="46" y="89"/>
                  <a:pt x="46" y="89"/>
                  <a:pt x="46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8"/>
                  <a:pt x="47" y="88"/>
                  <a:pt x="47" y="88"/>
                </a:cubicBezTo>
                <a:cubicBezTo>
                  <a:pt x="47" y="88"/>
                  <a:pt x="47" y="88"/>
                  <a:pt x="47" y="88"/>
                </a:cubicBezTo>
                <a:cubicBezTo>
                  <a:pt x="47" y="88"/>
                  <a:pt x="44" y="84"/>
                  <a:pt x="42" y="82"/>
                </a:cubicBezTo>
                <a:cubicBezTo>
                  <a:pt x="42" y="81"/>
                  <a:pt x="41" y="81"/>
                  <a:pt x="41" y="81"/>
                </a:cubicBezTo>
                <a:cubicBezTo>
                  <a:pt x="41" y="81"/>
                  <a:pt x="41" y="81"/>
                  <a:pt x="41" y="81"/>
                </a:cubicBezTo>
                <a:cubicBezTo>
                  <a:pt x="40" y="81"/>
                  <a:pt x="40" y="82"/>
                  <a:pt x="40" y="82"/>
                </a:cubicBezTo>
                <a:cubicBezTo>
                  <a:pt x="40" y="82"/>
                  <a:pt x="40" y="83"/>
                  <a:pt x="39" y="84"/>
                </a:cubicBezTo>
                <a:cubicBezTo>
                  <a:pt x="38" y="85"/>
                  <a:pt x="36" y="88"/>
                  <a:pt x="34" y="89"/>
                </a:cubicBezTo>
                <a:cubicBezTo>
                  <a:pt x="33" y="90"/>
                  <a:pt x="33" y="90"/>
                  <a:pt x="33" y="90"/>
                </a:cubicBezTo>
                <a:cubicBezTo>
                  <a:pt x="34" y="91"/>
                  <a:pt x="34" y="91"/>
                  <a:pt x="34" y="91"/>
                </a:cubicBezTo>
                <a:cubicBezTo>
                  <a:pt x="34" y="91"/>
                  <a:pt x="34" y="91"/>
                  <a:pt x="34" y="91"/>
                </a:cubicBezTo>
                <a:cubicBezTo>
                  <a:pt x="35" y="91"/>
                  <a:pt x="35" y="91"/>
                  <a:pt x="35" y="91"/>
                </a:cubicBezTo>
                <a:cubicBezTo>
                  <a:pt x="35" y="91"/>
                  <a:pt x="35" y="91"/>
                  <a:pt x="35" y="91"/>
                </a:cubicBezTo>
                <a:cubicBezTo>
                  <a:pt x="35" y="91"/>
                  <a:pt x="35" y="91"/>
                  <a:pt x="35" y="91"/>
                </a:cubicBezTo>
                <a:cubicBezTo>
                  <a:pt x="36" y="87"/>
                  <a:pt x="36" y="84"/>
                  <a:pt x="36" y="81"/>
                </a:cubicBezTo>
                <a:cubicBezTo>
                  <a:pt x="36" y="69"/>
                  <a:pt x="33" y="65"/>
                  <a:pt x="28" y="57"/>
                </a:cubicBezTo>
                <a:cubicBezTo>
                  <a:pt x="26" y="54"/>
                  <a:pt x="23" y="51"/>
                  <a:pt x="21" y="48"/>
                </a:cubicBezTo>
                <a:cubicBezTo>
                  <a:pt x="20" y="47"/>
                  <a:pt x="19" y="46"/>
                  <a:pt x="18" y="46"/>
                </a:cubicBezTo>
                <a:cubicBezTo>
                  <a:pt x="18" y="45"/>
                  <a:pt x="17" y="45"/>
                  <a:pt x="17" y="44"/>
                </a:cubicBezTo>
                <a:cubicBezTo>
                  <a:pt x="17" y="44"/>
                  <a:pt x="16" y="43"/>
                  <a:pt x="14" y="41"/>
                </a:cubicBezTo>
                <a:cubicBezTo>
                  <a:pt x="12" y="38"/>
                  <a:pt x="10" y="35"/>
                  <a:pt x="7" y="31"/>
                </a:cubicBezTo>
                <a:cubicBezTo>
                  <a:pt x="5" y="27"/>
                  <a:pt x="3" y="22"/>
                  <a:pt x="3" y="19"/>
                </a:cubicBezTo>
                <a:cubicBezTo>
                  <a:pt x="3" y="18"/>
                  <a:pt x="3" y="16"/>
                  <a:pt x="3" y="15"/>
                </a:cubicBezTo>
                <a:cubicBezTo>
                  <a:pt x="3" y="11"/>
                  <a:pt x="3" y="8"/>
                  <a:pt x="4" y="5"/>
                </a:cubicBezTo>
                <a:cubicBezTo>
                  <a:pt x="5" y="4"/>
                  <a:pt x="5" y="3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4" y="3"/>
                  <a:pt x="4" y="4"/>
                  <a:pt x="4" y="5"/>
                </a:cubicBezTo>
                <a:cubicBezTo>
                  <a:pt x="3" y="8"/>
                  <a:pt x="2" y="11"/>
                  <a:pt x="2" y="15"/>
                </a:cubicBezTo>
                <a:cubicBezTo>
                  <a:pt x="2" y="16"/>
                  <a:pt x="2" y="18"/>
                  <a:pt x="2" y="19"/>
                </a:cubicBezTo>
                <a:cubicBezTo>
                  <a:pt x="3" y="23"/>
                  <a:pt x="5" y="27"/>
                  <a:pt x="7" y="31"/>
                </a:cubicBezTo>
                <a:cubicBezTo>
                  <a:pt x="9" y="35"/>
                  <a:pt x="12" y="39"/>
                  <a:pt x="14" y="41"/>
                </a:cubicBezTo>
                <a:cubicBezTo>
                  <a:pt x="15" y="43"/>
                  <a:pt x="16" y="44"/>
                  <a:pt x="17" y="45"/>
                </a:cubicBezTo>
                <a:cubicBezTo>
                  <a:pt x="17" y="45"/>
                  <a:pt x="17" y="45"/>
                  <a:pt x="18" y="46"/>
                </a:cubicBezTo>
                <a:cubicBezTo>
                  <a:pt x="19" y="47"/>
                  <a:pt x="20" y="48"/>
                  <a:pt x="21" y="49"/>
                </a:cubicBezTo>
                <a:cubicBezTo>
                  <a:pt x="23" y="51"/>
                  <a:pt x="25" y="54"/>
                  <a:pt x="28" y="58"/>
                </a:cubicBezTo>
                <a:cubicBezTo>
                  <a:pt x="32" y="65"/>
                  <a:pt x="36" y="69"/>
                  <a:pt x="36" y="81"/>
                </a:cubicBezTo>
                <a:cubicBezTo>
                  <a:pt x="36" y="84"/>
                  <a:pt x="35" y="87"/>
                  <a:pt x="35" y="91"/>
                </a:cubicBezTo>
                <a:cubicBezTo>
                  <a:pt x="35" y="91"/>
                  <a:pt x="35" y="91"/>
                  <a:pt x="35" y="91"/>
                </a:cubicBezTo>
                <a:cubicBezTo>
                  <a:pt x="35" y="90"/>
                  <a:pt x="35" y="90"/>
                  <a:pt x="35" y="90"/>
                </a:cubicBezTo>
                <a:cubicBezTo>
                  <a:pt x="34" y="90"/>
                  <a:pt x="34" y="90"/>
                  <a:pt x="34" y="90"/>
                </a:cubicBezTo>
                <a:cubicBezTo>
                  <a:pt x="34" y="89"/>
                  <a:pt x="34" y="89"/>
                  <a:pt x="34" y="89"/>
                </a:cubicBezTo>
                <a:cubicBezTo>
                  <a:pt x="34" y="90"/>
                  <a:pt x="34" y="90"/>
                  <a:pt x="34" y="90"/>
                </a:cubicBezTo>
                <a:cubicBezTo>
                  <a:pt x="34" y="90"/>
                  <a:pt x="34" y="90"/>
                  <a:pt x="34" y="90"/>
                </a:cubicBezTo>
                <a:cubicBezTo>
                  <a:pt x="37" y="88"/>
                  <a:pt x="39" y="86"/>
                  <a:pt x="40" y="84"/>
                </a:cubicBezTo>
                <a:cubicBezTo>
                  <a:pt x="40" y="83"/>
                  <a:pt x="40" y="83"/>
                  <a:pt x="40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3" y="85"/>
                  <a:pt x="46" y="89"/>
                  <a:pt x="46" y="89"/>
                </a:cubicBezTo>
                <a:cubicBezTo>
                  <a:pt x="46" y="88"/>
                  <a:pt x="46" y="88"/>
                  <a:pt x="46" y="88"/>
                </a:cubicBezTo>
                <a:cubicBezTo>
                  <a:pt x="46" y="88"/>
                  <a:pt x="46" y="88"/>
                  <a:pt x="46" y="88"/>
                </a:cubicBezTo>
                <a:cubicBezTo>
                  <a:pt x="46" y="89"/>
                  <a:pt x="46" y="89"/>
                  <a:pt x="46" y="89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88"/>
                  <a:pt x="45" y="87"/>
                  <a:pt x="46" y="87"/>
                </a:cubicBezTo>
                <a:cubicBezTo>
                  <a:pt x="46" y="85"/>
                  <a:pt x="46" y="83"/>
                  <a:pt x="46" y="81"/>
                </a:cubicBezTo>
                <a:cubicBezTo>
                  <a:pt x="46" y="75"/>
                  <a:pt x="46" y="73"/>
                  <a:pt x="39" y="64"/>
                </a:cubicBezTo>
                <a:cubicBezTo>
                  <a:pt x="33" y="55"/>
                  <a:pt x="29" y="50"/>
                  <a:pt x="26" y="46"/>
                </a:cubicBezTo>
                <a:cubicBezTo>
                  <a:pt x="22" y="42"/>
                  <a:pt x="20" y="39"/>
                  <a:pt x="17" y="35"/>
                </a:cubicBezTo>
                <a:cubicBezTo>
                  <a:pt x="14" y="31"/>
                  <a:pt x="11" y="28"/>
                  <a:pt x="10" y="23"/>
                </a:cubicBezTo>
                <a:cubicBezTo>
                  <a:pt x="8" y="19"/>
                  <a:pt x="6" y="14"/>
                  <a:pt x="6" y="7"/>
                </a:cubicBezTo>
                <a:cubicBezTo>
                  <a:pt x="6" y="5"/>
                  <a:pt x="6" y="3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6" y="2"/>
                  <a:pt x="5" y="2"/>
                </a:cubicBezTo>
                <a:cubicBezTo>
                  <a:pt x="5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0"/>
                  <a:pt x="4" y="0"/>
                  <a:pt x="4" y="0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1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8" y="1"/>
                  <a:pt x="8" y="1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4"/>
                  <a:pt x="8" y="5"/>
                  <a:pt x="8" y="7"/>
                </a:cubicBezTo>
                <a:cubicBezTo>
                  <a:pt x="8" y="13"/>
                  <a:pt x="9" y="18"/>
                  <a:pt x="11" y="23"/>
                </a:cubicBezTo>
                <a:cubicBezTo>
                  <a:pt x="13" y="27"/>
                  <a:pt x="15" y="31"/>
                  <a:pt x="18" y="34"/>
                </a:cubicBezTo>
                <a:cubicBezTo>
                  <a:pt x="21" y="39"/>
                  <a:pt x="23" y="42"/>
                  <a:pt x="26" y="46"/>
                </a:cubicBezTo>
                <a:cubicBezTo>
                  <a:pt x="30" y="49"/>
                  <a:pt x="34" y="54"/>
                  <a:pt x="40" y="63"/>
                </a:cubicBezTo>
                <a:cubicBezTo>
                  <a:pt x="47" y="72"/>
                  <a:pt x="47" y="74"/>
                  <a:pt x="47" y="80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6"/>
                  <a:pt x="46" y="89"/>
                  <a:pt x="46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6" y="89"/>
                  <a:pt x="46" y="89"/>
                  <a:pt x="46" y="89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90"/>
                  <a:pt x="46" y="90"/>
                  <a:pt x="46" y="90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89"/>
                  <a:pt x="44" y="88"/>
                  <a:pt x="44" y="87"/>
                </a:cubicBezTo>
                <a:cubicBezTo>
                  <a:pt x="43" y="86"/>
                  <a:pt x="41" y="84"/>
                  <a:pt x="40" y="83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3"/>
                  <a:pt x="40" y="83"/>
                  <a:pt x="40" y="83"/>
                </a:cubicBezTo>
                <a:cubicBezTo>
                  <a:pt x="41" y="83"/>
                  <a:pt x="41" y="83"/>
                  <a:pt x="41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2"/>
                  <a:pt x="42" y="82"/>
                  <a:pt x="42" y="82"/>
                </a:cubicBezTo>
                <a:cubicBezTo>
                  <a:pt x="41" y="83"/>
                  <a:pt x="41" y="84"/>
                  <a:pt x="41" y="84"/>
                </a:cubicBezTo>
                <a:cubicBezTo>
                  <a:pt x="40" y="85"/>
                  <a:pt x="40" y="86"/>
                  <a:pt x="39" y="87"/>
                </a:cubicBezTo>
                <a:cubicBezTo>
                  <a:pt x="38" y="88"/>
                  <a:pt x="36" y="90"/>
                  <a:pt x="34" y="91"/>
                </a:cubicBezTo>
                <a:cubicBezTo>
                  <a:pt x="34" y="91"/>
                  <a:pt x="34" y="91"/>
                  <a:pt x="34" y="91"/>
                </a:cubicBezTo>
                <a:cubicBezTo>
                  <a:pt x="34" y="91"/>
                  <a:pt x="34" y="91"/>
                  <a:pt x="34" y="91"/>
                </a:cubicBezTo>
                <a:cubicBezTo>
                  <a:pt x="34" y="90"/>
                  <a:pt x="34" y="90"/>
                  <a:pt x="34" y="90"/>
                </a:cubicBezTo>
                <a:cubicBezTo>
                  <a:pt x="34" y="90"/>
                  <a:pt x="34" y="90"/>
                  <a:pt x="34" y="90"/>
                </a:cubicBezTo>
                <a:cubicBezTo>
                  <a:pt x="34" y="87"/>
                  <a:pt x="35" y="84"/>
                  <a:pt x="35" y="81"/>
                </a:cubicBezTo>
                <a:cubicBezTo>
                  <a:pt x="35" y="71"/>
                  <a:pt x="32" y="68"/>
                  <a:pt x="28" y="61"/>
                </a:cubicBezTo>
                <a:cubicBezTo>
                  <a:pt x="24" y="54"/>
                  <a:pt x="19" y="49"/>
                  <a:pt x="17" y="47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5"/>
                  <a:pt x="15" y="44"/>
                  <a:pt x="14" y="43"/>
                </a:cubicBezTo>
                <a:cubicBezTo>
                  <a:pt x="13" y="42"/>
                  <a:pt x="12" y="41"/>
                  <a:pt x="11" y="39"/>
                </a:cubicBezTo>
                <a:cubicBezTo>
                  <a:pt x="8" y="36"/>
                  <a:pt x="5" y="32"/>
                  <a:pt x="4" y="27"/>
                </a:cubicBezTo>
                <a:cubicBezTo>
                  <a:pt x="2" y="25"/>
                  <a:pt x="1" y="22"/>
                  <a:pt x="1" y="19"/>
                </a:cubicBezTo>
                <a:cubicBezTo>
                  <a:pt x="1" y="18"/>
                  <a:pt x="1" y="16"/>
                  <a:pt x="1" y="15"/>
                </a:cubicBezTo>
                <a:cubicBezTo>
                  <a:pt x="1" y="7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19"/>
          <p:cNvSpPr/>
          <p:nvPr/>
        </p:nvSpPr>
        <p:spPr>
          <a:xfrm>
            <a:off x="8810625" y="6642100"/>
            <a:ext cx="146051" cy="133350"/>
          </a:xfrm>
          <a:custGeom>
            <a:avLst/>
            <a:gdLst/>
            <a:ahLst/>
            <a:cxnLst/>
            <a:rect l="l" t="t" r="r" b="b"/>
            <a:pathLst>
              <a:path w="29" h="26" extrusionOk="0">
                <a:moveTo>
                  <a:pt x="1" y="2"/>
                </a:move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2" y="2"/>
                  <a:pt x="3" y="2"/>
                </a:cubicBezTo>
                <a:cubicBezTo>
                  <a:pt x="4" y="2"/>
                  <a:pt x="8" y="2"/>
                  <a:pt x="13" y="5"/>
                </a:cubicBezTo>
                <a:cubicBezTo>
                  <a:pt x="17" y="9"/>
                  <a:pt x="22" y="15"/>
                  <a:pt x="27" y="26"/>
                </a:cubicBezTo>
                <a:cubicBezTo>
                  <a:pt x="27" y="26"/>
                  <a:pt x="28" y="26"/>
                  <a:pt x="28" y="26"/>
                </a:cubicBezTo>
                <a:cubicBezTo>
                  <a:pt x="28" y="26"/>
                  <a:pt x="29" y="26"/>
                  <a:pt x="28" y="25"/>
                </a:cubicBezTo>
                <a:cubicBezTo>
                  <a:pt x="24" y="14"/>
                  <a:pt x="18" y="7"/>
                  <a:pt x="14" y="4"/>
                </a:cubicBezTo>
                <a:cubicBezTo>
                  <a:pt x="9" y="0"/>
                  <a:pt x="5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1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19"/>
          <p:cNvSpPr/>
          <p:nvPr/>
        </p:nvSpPr>
        <p:spPr>
          <a:xfrm>
            <a:off x="8810625" y="6637338"/>
            <a:ext cx="146051" cy="144462"/>
          </a:xfrm>
          <a:custGeom>
            <a:avLst/>
            <a:gdLst/>
            <a:ahLst/>
            <a:cxnLst/>
            <a:rect l="l" t="t" r="r" b="b"/>
            <a:pathLst>
              <a:path w="29" h="28" extrusionOk="0"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2" y="3"/>
                  <a:pt x="3" y="3"/>
                </a:cubicBezTo>
                <a:cubicBezTo>
                  <a:pt x="4" y="3"/>
                  <a:pt x="8" y="3"/>
                  <a:pt x="12" y="7"/>
                </a:cubicBezTo>
                <a:cubicBezTo>
                  <a:pt x="17" y="10"/>
                  <a:pt x="22" y="16"/>
                  <a:pt x="27" y="27"/>
                </a:cubicBezTo>
                <a:cubicBezTo>
                  <a:pt x="27" y="27"/>
                  <a:pt x="27" y="28"/>
                  <a:pt x="28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9" y="27"/>
                  <a:pt x="29" y="27"/>
                  <a:pt x="29" y="26"/>
                </a:cubicBezTo>
                <a:cubicBezTo>
                  <a:pt x="29" y="26"/>
                  <a:pt x="29" y="26"/>
                  <a:pt x="29" y="26"/>
                </a:cubicBezTo>
                <a:cubicBezTo>
                  <a:pt x="24" y="15"/>
                  <a:pt x="19" y="8"/>
                  <a:pt x="14" y="5"/>
                </a:cubicBezTo>
                <a:cubicBezTo>
                  <a:pt x="9" y="1"/>
                  <a:pt x="5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1"/>
                  <a:pt x="1" y="1"/>
                </a:cubicBezTo>
                <a:cubicBezTo>
                  <a:pt x="0" y="1"/>
                  <a:pt x="0" y="1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1" y="1"/>
                </a:cubicBezTo>
                <a:cubicBezTo>
                  <a:pt x="1" y="1"/>
                  <a:pt x="1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5" y="1"/>
                  <a:pt x="9" y="2"/>
                  <a:pt x="14" y="5"/>
                </a:cubicBezTo>
                <a:cubicBezTo>
                  <a:pt x="18" y="9"/>
                  <a:pt x="24" y="15"/>
                  <a:pt x="28" y="26"/>
                </a:cubicBezTo>
                <a:cubicBezTo>
                  <a:pt x="28" y="26"/>
                  <a:pt x="28" y="26"/>
                  <a:pt x="28" y="26"/>
                </a:cubicBezTo>
                <a:cubicBezTo>
                  <a:pt x="28" y="27"/>
                  <a:pt x="28" y="27"/>
                  <a:pt x="28" y="27"/>
                </a:cubicBezTo>
                <a:cubicBezTo>
                  <a:pt x="28" y="27"/>
                  <a:pt x="28" y="27"/>
                  <a:pt x="28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2" y="15"/>
                  <a:pt x="17" y="9"/>
                  <a:pt x="13" y="6"/>
                </a:cubicBezTo>
                <a:cubicBezTo>
                  <a:pt x="8" y="3"/>
                  <a:pt x="4" y="2"/>
                  <a:pt x="3" y="2"/>
                </a:cubicBezTo>
                <a:cubicBezTo>
                  <a:pt x="2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lnTo>
                  <a:pt x="1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19"/>
          <p:cNvSpPr/>
          <p:nvPr/>
        </p:nvSpPr>
        <p:spPr>
          <a:xfrm>
            <a:off x="8840793" y="6600831"/>
            <a:ext cx="195263" cy="103187"/>
          </a:xfrm>
          <a:custGeom>
            <a:avLst/>
            <a:gdLst/>
            <a:ahLst/>
            <a:cxnLst/>
            <a:rect l="l" t="t" r="r" b="b"/>
            <a:pathLst>
              <a:path w="39" h="20" extrusionOk="0"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6" y="3"/>
                  <a:pt x="37" y="19"/>
                </a:cubicBezTo>
                <a:cubicBezTo>
                  <a:pt x="38" y="20"/>
                  <a:pt x="38" y="20"/>
                  <a:pt x="39" y="19"/>
                </a:cubicBezTo>
                <a:cubicBezTo>
                  <a:pt x="39" y="19"/>
                  <a:pt x="39" y="18"/>
                  <a:pt x="39" y="18"/>
                </a:cubicBezTo>
                <a:cubicBezTo>
                  <a:pt x="16" y="1"/>
                  <a:pt x="1" y="0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19"/>
          <p:cNvSpPr/>
          <p:nvPr/>
        </p:nvSpPr>
        <p:spPr>
          <a:xfrm>
            <a:off x="8836029" y="6600831"/>
            <a:ext cx="200025" cy="103187"/>
          </a:xfrm>
          <a:custGeom>
            <a:avLst/>
            <a:gdLst/>
            <a:ahLst/>
            <a:cxnLst/>
            <a:rect l="l" t="t" r="r" b="b"/>
            <a:pathLst>
              <a:path w="40" h="20" extrusionOk="0">
                <a:moveTo>
                  <a:pt x="2" y="2"/>
                </a:move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17" y="3"/>
                  <a:pt x="38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40" y="20"/>
                  <a:pt x="40" y="19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18"/>
                  <a:pt x="40" y="18"/>
                  <a:pt x="40" y="18"/>
                </a:cubicBezTo>
                <a:cubicBezTo>
                  <a:pt x="17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1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17" y="1"/>
                  <a:pt x="39" y="18"/>
                </a:cubicBezTo>
                <a:cubicBezTo>
                  <a:pt x="40" y="19"/>
                  <a:pt x="40" y="19"/>
                  <a:pt x="40" y="19"/>
                </a:cubicBez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ubicBezTo>
                  <a:pt x="39" y="19"/>
                  <a:pt x="39" y="19"/>
                  <a:pt x="39" y="19"/>
                </a:cubicBezTo>
                <a:cubicBezTo>
                  <a:pt x="17" y="3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19"/>
          <p:cNvSpPr/>
          <p:nvPr/>
        </p:nvSpPr>
        <p:spPr>
          <a:xfrm>
            <a:off x="8861429" y="6580194"/>
            <a:ext cx="119063" cy="52387"/>
          </a:xfrm>
          <a:custGeom>
            <a:avLst/>
            <a:gdLst/>
            <a:ahLst/>
            <a:cxnLst/>
            <a:rect l="l" t="t" r="r" b="b"/>
            <a:pathLst>
              <a:path w="24" h="10" extrusionOk="0"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2" y="2"/>
                  <a:pt x="11" y="4"/>
                  <a:pt x="23" y="10"/>
                </a:cubicBezTo>
                <a:cubicBezTo>
                  <a:pt x="23" y="10"/>
                  <a:pt x="24" y="10"/>
                  <a:pt x="24" y="10"/>
                </a:cubicBezTo>
                <a:cubicBezTo>
                  <a:pt x="24" y="9"/>
                  <a:pt x="24" y="9"/>
                  <a:pt x="24" y="8"/>
                </a:cubicBezTo>
                <a:cubicBezTo>
                  <a:pt x="11" y="2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19"/>
          <p:cNvSpPr/>
          <p:nvPr/>
        </p:nvSpPr>
        <p:spPr>
          <a:xfrm>
            <a:off x="8855076" y="6575425"/>
            <a:ext cx="125413" cy="57150"/>
          </a:xfrm>
          <a:custGeom>
            <a:avLst/>
            <a:gdLst/>
            <a:ahLst/>
            <a:cxnLst/>
            <a:rect l="l" t="t" r="r" b="b"/>
            <a:pathLst>
              <a:path w="25" h="11" extrusionOk="0">
                <a:moveTo>
                  <a:pt x="2" y="3"/>
                </a:move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12" y="5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9"/>
                  <a:pt x="25" y="9"/>
                </a:cubicBezTo>
                <a:cubicBezTo>
                  <a:pt x="12" y="2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12" y="3"/>
                  <a:pt x="24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12" y="5"/>
                  <a:pt x="3" y="2"/>
                  <a:pt x="2" y="2"/>
                </a:cubicBezTo>
                <a:cubicBezTo>
                  <a:pt x="2" y="2"/>
                  <a:pt x="2" y="2"/>
                  <a:pt x="2" y="2"/>
                </a:cubicBezTo>
                <a:lnTo>
                  <a:pt x="2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19"/>
          <p:cNvSpPr/>
          <p:nvPr/>
        </p:nvSpPr>
        <p:spPr>
          <a:xfrm>
            <a:off x="9156701" y="6559550"/>
            <a:ext cx="185739" cy="107950"/>
          </a:xfrm>
          <a:custGeom>
            <a:avLst/>
            <a:gdLst/>
            <a:ahLst/>
            <a:cxnLst/>
            <a:rect l="l" t="t" r="r" b="b"/>
            <a:pathLst>
              <a:path w="37" h="21" extrusionOk="0">
                <a:moveTo>
                  <a:pt x="0" y="3"/>
                </a:moveTo>
                <a:cubicBezTo>
                  <a:pt x="0" y="3"/>
                  <a:pt x="6" y="3"/>
                  <a:pt x="14" y="5"/>
                </a:cubicBezTo>
                <a:cubicBezTo>
                  <a:pt x="21" y="8"/>
                  <a:pt x="30" y="12"/>
                  <a:pt x="34" y="21"/>
                </a:cubicBezTo>
                <a:cubicBezTo>
                  <a:pt x="37" y="19"/>
                  <a:pt x="37" y="19"/>
                  <a:pt x="37" y="19"/>
                </a:cubicBezTo>
                <a:cubicBezTo>
                  <a:pt x="32" y="10"/>
                  <a:pt x="23" y="5"/>
                  <a:pt x="15" y="2"/>
                </a:cubicBezTo>
                <a:cubicBezTo>
                  <a:pt x="7" y="0"/>
                  <a:pt x="0" y="0"/>
                  <a:pt x="0" y="0"/>
                </a:cubicBezTo>
                <a:lnTo>
                  <a:pt x="0" y="3"/>
                </a:lnTo>
                <a:close/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19"/>
          <p:cNvSpPr/>
          <p:nvPr/>
        </p:nvSpPr>
        <p:spPr>
          <a:xfrm>
            <a:off x="6934200" y="6667506"/>
            <a:ext cx="787400" cy="103187"/>
          </a:xfrm>
          <a:custGeom>
            <a:avLst/>
            <a:gdLst/>
            <a:ahLst/>
            <a:cxnLst/>
            <a:rect l="l" t="t" r="r" b="b"/>
            <a:pathLst>
              <a:path w="157" h="20" extrusionOk="0">
                <a:moveTo>
                  <a:pt x="0" y="2"/>
                </a:moveTo>
                <a:cubicBezTo>
                  <a:pt x="0" y="6"/>
                  <a:pt x="0" y="6"/>
                  <a:pt x="0" y="6"/>
                </a:cubicBezTo>
                <a:cubicBezTo>
                  <a:pt x="0" y="14"/>
                  <a:pt x="6" y="20"/>
                  <a:pt x="14" y="20"/>
                </a:cubicBezTo>
                <a:cubicBezTo>
                  <a:pt x="156" y="20"/>
                  <a:pt x="156" y="20"/>
                  <a:pt x="156" y="20"/>
                </a:cubicBezTo>
                <a:cubicBezTo>
                  <a:pt x="156" y="20"/>
                  <a:pt x="157" y="19"/>
                  <a:pt x="157" y="19"/>
                </a:cubicBezTo>
                <a:cubicBezTo>
                  <a:pt x="157" y="18"/>
                  <a:pt x="156" y="17"/>
                  <a:pt x="156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8" y="17"/>
                  <a:pt x="3" y="12"/>
                  <a:pt x="3" y="6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2" y="0"/>
                  <a:pt x="1" y="0"/>
                </a:cubicBezTo>
                <a:cubicBezTo>
                  <a:pt x="0" y="0"/>
                  <a:pt x="0" y="1"/>
                  <a:pt x="0" y="2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19"/>
          <p:cNvSpPr/>
          <p:nvPr/>
        </p:nvSpPr>
        <p:spPr>
          <a:xfrm>
            <a:off x="6356354" y="6646863"/>
            <a:ext cx="250825" cy="107950"/>
          </a:xfrm>
          <a:custGeom>
            <a:avLst/>
            <a:gdLst/>
            <a:ahLst/>
            <a:cxnLst/>
            <a:rect l="l" t="t" r="r" b="b"/>
            <a:pathLst>
              <a:path w="50" h="21" extrusionOk="0">
                <a:moveTo>
                  <a:pt x="2" y="21"/>
                </a:moveTo>
                <a:cubicBezTo>
                  <a:pt x="2" y="21"/>
                  <a:pt x="2" y="21"/>
                  <a:pt x="2" y="21"/>
                </a:cubicBezTo>
                <a:cubicBezTo>
                  <a:pt x="3" y="21"/>
                  <a:pt x="9" y="21"/>
                  <a:pt x="14" y="19"/>
                </a:cubicBezTo>
                <a:cubicBezTo>
                  <a:pt x="17" y="17"/>
                  <a:pt x="20" y="16"/>
                  <a:pt x="22" y="13"/>
                </a:cubicBezTo>
                <a:cubicBezTo>
                  <a:pt x="24" y="10"/>
                  <a:pt x="26" y="7"/>
                  <a:pt x="26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3"/>
                  <a:pt x="24" y="3"/>
                  <a:pt x="24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3"/>
                  <a:pt x="50" y="3"/>
                  <a:pt x="50" y="2"/>
                </a:cubicBezTo>
                <a:cubicBezTo>
                  <a:pt x="50" y="1"/>
                  <a:pt x="49" y="0"/>
                  <a:pt x="48" y="0"/>
                </a:cubicBezTo>
                <a:cubicBezTo>
                  <a:pt x="48" y="0"/>
                  <a:pt x="37" y="0"/>
                  <a:pt x="24" y="0"/>
                </a:cubicBezTo>
                <a:cubicBezTo>
                  <a:pt x="24" y="0"/>
                  <a:pt x="23" y="1"/>
                  <a:pt x="23" y="1"/>
                </a:cubicBezTo>
                <a:cubicBezTo>
                  <a:pt x="23" y="1"/>
                  <a:pt x="23" y="1"/>
                  <a:pt x="23" y="2"/>
                </a:cubicBezTo>
                <a:cubicBezTo>
                  <a:pt x="23" y="6"/>
                  <a:pt x="21" y="9"/>
                  <a:pt x="20" y="11"/>
                </a:cubicBezTo>
                <a:cubicBezTo>
                  <a:pt x="17" y="14"/>
                  <a:pt x="13" y="16"/>
                  <a:pt x="9" y="17"/>
                </a:cubicBezTo>
                <a:cubicBezTo>
                  <a:pt x="6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8"/>
                  <a:pt x="0" y="19"/>
                  <a:pt x="0" y="20"/>
                </a:cubicBezTo>
                <a:cubicBezTo>
                  <a:pt x="0" y="20"/>
                  <a:pt x="1" y="21"/>
                  <a:pt x="2" y="21"/>
                </a:cubicBezTo>
              </a:path>
            </a:pathLst>
          </a:custGeom>
          <a:solidFill>
            <a:schemeClr val="accent2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8EDCAE20-E7DF-4C99-8B87-CADD2A2F92EC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06.03.2020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1E77367A-111C-4831-960E-74E0C588F98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02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8EDCAE20-E7DF-4C99-8B87-CADD2A2F92EC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06.03.2020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1E77367A-111C-4831-960E-74E0C588F98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6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6iiYfkg2Qk" TargetMode="External"/><Relationship Id="rId2" Type="http://schemas.openxmlformats.org/officeDocument/2006/relationships/hyperlink" Target="https://www.youtube.com/watch?v=N6iiYfkg2Qk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"/>
          <p:cNvSpPr/>
          <p:nvPr/>
        </p:nvSpPr>
        <p:spPr>
          <a:xfrm>
            <a:off x="0" y="1095756"/>
            <a:ext cx="12192000" cy="5767521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9" name="Google Shape;90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0926" y="435114"/>
            <a:ext cx="12653851" cy="6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1"/>
          <p:cNvSpPr txBox="1"/>
          <p:nvPr/>
        </p:nvSpPr>
        <p:spPr>
          <a:xfrm>
            <a:off x="413640" y="5484645"/>
            <a:ext cx="11364729" cy="94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12190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E48"/>
              </a:buClr>
              <a:buSzPts val="3600"/>
              <a:buFont typeface="Lato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1"/>
          <p:cNvSpPr/>
          <p:nvPr/>
        </p:nvSpPr>
        <p:spPr>
          <a:xfrm>
            <a:off x="0" y="-14521"/>
            <a:ext cx="12192000" cy="103656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2" name="Google Shape;912;p1"/>
          <p:cNvGrpSpPr/>
          <p:nvPr/>
        </p:nvGrpSpPr>
        <p:grpSpPr>
          <a:xfrm>
            <a:off x="3437683" y="316839"/>
            <a:ext cx="8335400" cy="590348"/>
            <a:chOff x="238114" y="5773216"/>
            <a:chExt cx="11534968" cy="816954"/>
          </a:xfrm>
        </p:grpSpPr>
        <p:pic>
          <p:nvPicPr>
            <p:cNvPr id="913" name="Google Shape;913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38114" y="5824154"/>
              <a:ext cx="1629636" cy="667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4" name="Google Shape;914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94452" y="5936891"/>
              <a:ext cx="1146481" cy="5372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5" name="Google Shape;915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51736" y="5820851"/>
              <a:ext cx="888496" cy="7693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6" name="Google Shape;916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67634" y="5914362"/>
              <a:ext cx="2657400" cy="4914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7" name="Google Shape;917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082130" y="5773216"/>
              <a:ext cx="690952" cy="7149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8" name="Google Shape;918;p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466934" y="5790464"/>
              <a:ext cx="888496" cy="7149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9" name="Google Shape;919;p1"/>
          <p:cNvGrpSpPr/>
          <p:nvPr/>
        </p:nvGrpSpPr>
        <p:grpSpPr>
          <a:xfrm>
            <a:off x="413636" y="267408"/>
            <a:ext cx="2658997" cy="555926"/>
            <a:chOff x="2647340" y="2601773"/>
            <a:chExt cx="9125742" cy="1907951"/>
          </a:xfrm>
        </p:grpSpPr>
        <p:pic>
          <p:nvPicPr>
            <p:cNvPr id="920" name="Google Shape;920;p1"/>
            <p:cNvPicPr preferRelativeResize="0"/>
            <p:nvPr/>
          </p:nvPicPr>
          <p:blipFill rotWithShape="1">
            <a:blip r:embed="rId10">
              <a:alphaModFix/>
            </a:blip>
            <a:srcRect l="9057" t="4447" r="9055" b="21908"/>
            <a:stretch/>
          </p:blipFill>
          <p:spPr>
            <a:xfrm>
              <a:off x="2647340" y="2601773"/>
              <a:ext cx="1787879" cy="1895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1" name="Google Shape;921;p1"/>
            <p:cNvPicPr preferRelativeResize="0"/>
            <p:nvPr/>
          </p:nvPicPr>
          <p:blipFill rotWithShape="1">
            <a:blip r:embed="rId11">
              <a:alphaModFix/>
            </a:blip>
            <a:srcRect l="17658" t="78121" r="14648" b="10447"/>
            <a:stretch/>
          </p:blipFill>
          <p:spPr>
            <a:xfrm>
              <a:off x="4378137" y="3037602"/>
              <a:ext cx="7394945" cy="14721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2" name="Google Shape;922;p1"/>
          <p:cNvSpPr/>
          <p:nvPr/>
        </p:nvSpPr>
        <p:spPr>
          <a:xfrm>
            <a:off x="1050863" y="2246654"/>
            <a:ext cx="10090276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-RU" sz="6000" b="1" i="0" u="none" strike="noStrike" cap="none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Інфомедійна</a:t>
            </a:r>
            <a:r>
              <a:rPr lang="ru-RU" sz="6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6000" b="1" i="0" u="none" strike="noStrike" cap="none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грамотність</a:t>
            </a:r>
            <a:r>
              <a:rPr lang="ru-RU" sz="6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як </a:t>
            </a:r>
            <a:r>
              <a:rPr lang="ru-RU" sz="6000" b="1" i="0" u="none" strike="noStrike" cap="none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чинник</a:t>
            </a:r>
            <a:r>
              <a:rPr lang="ru-RU" sz="6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6000" b="1" i="0" u="none" strike="noStrike" cap="none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протидії</a:t>
            </a:r>
            <a:r>
              <a:rPr lang="ru-RU" sz="6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6000" b="1" i="0" u="none" strike="noStrike" cap="none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булінгу</a:t>
            </a:r>
            <a:endParaRPr sz="6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5" name="Google Shape;1445;p54"/>
          <p:cNvGraphicFramePr/>
          <p:nvPr/>
        </p:nvGraphicFramePr>
        <p:xfrm>
          <a:off x="6096008" y="868375"/>
          <a:ext cx="6034325" cy="5805825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6034325"/>
              </a:tblGrid>
              <a:tr h="65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Прихований</a:t>
                      </a:r>
                      <a:r>
                        <a:rPr lang="ru-RU" sz="2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меседж</a:t>
                      </a:r>
                      <a:endParaRPr sz="1400" u="none" strike="noStrike" cap="none" dirty="0"/>
                    </a:p>
                  </a:txBody>
                  <a:tcPr marL="65400" marR="68575" marT="0" marB="0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11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Ваше тіло /зовнішність для задоволення чоловіків. Ви — сексуальний об’єкт.</a:t>
                      </a:r>
                      <a:endParaRPr sz="1400" u="none" strike="noStrike" cap="none"/>
                    </a:p>
                  </a:txBody>
                  <a:tcPr marL="180000" marR="144000" marT="72000" marB="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38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Жінки можуть влаштуватися на хорошу роботу лише через ліжко.</a:t>
                      </a:r>
                      <a:endParaRPr sz="1400" u="none" strike="noStrike" cap="none"/>
                    </a:p>
                  </a:txBody>
                  <a:tcPr marL="180000" marR="144000" marT="72000" marB="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138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Жінки менш здатні до математики й науки.</a:t>
                      </a:r>
                      <a:endParaRPr sz="1400" u="none" strike="noStrike" cap="none"/>
                    </a:p>
                  </a:txBody>
                  <a:tcPr marL="180000" marR="144000" marT="72000" marB="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506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Жінки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—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ненадійні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працівниці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через них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лише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проблеми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24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Чоловіків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навіть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 не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питають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 про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таке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.</a:t>
                      </a:r>
                      <a:endParaRPr sz="2400" b="0" dirty="0">
                        <a:solidFill>
                          <a:schemeClr val="dk1"/>
                        </a:solidFill>
                      </a:endParaRPr>
                    </a:p>
                  </a:txBody>
                  <a:tcPr marL="180000" marR="144000" marT="72000" marB="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6" name="Google Shape;1446;p54"/>
          <p:cNvGraphicFramePr/>
          <p:nvPr/>
        </p:nvGraphicFramePr>
        <p:xfrm>
          <a:off x="214552" y="887183"/>
          <a:ext cx="5436125" cy="5771502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5436125"/>
              </a:tblGrid>
              <a:tr h="60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Фрази</a:t>
                      </a:r>
                      <a:r>
                        <a:rPr lang="ru-RU" sz="2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або</a:t>
                      </a:r>
                      <a:r>
                        <a:rPr lang="ru-RU" sz="2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поведінка</a:t>
                      </a:r>
                      <a:r>
                        <a:rPr lang="ru-RU" sz="2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з </a:t>
                      </a:r>
                      <a:r>
                        <a:rPr lang="ru-RU" sz="2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мікроагресією</a:t>
                      </a:r>
                      <a:endParaRPr sz="1800" i="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5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Чоловіки свистять, коли жінка йде по вулиці.</a:t>
                      </a:r>
                      <a:endParaRPr sz="1400" u="none" strike="noStrike" cap="none"/>
                    </a:p>
                  </a:txBody>
                  <a:tcPr marL="180000" marR="10800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33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«Взяли працювати в Гугл? Звісно, посміхнулася там кому треба, натякнула і справу зроблено».</a:t>
                      </a:r>
                      <a:endParaRPr sz="1400" u="none" strike="noStrike" cap="none"/>
                    </a:p>
                  </a:txBody>
                  <a:tcPr marL="180000" marR="10800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066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«Ви дівчина, ви не повинні добре розбиратися в математиці».</a:t>
                      </a:r>
                      <a:endParaRPr sz="1400" u="none" strike="noStrike" cap="none"/>
                    </a:p>
                  </a:txBody>
                  <a:tcPr marL="180000" marR="10800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  <a:tr h="169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Під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час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прийому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на роботу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жінки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роботодавець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запитує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чи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не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планує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вона </a:t>
                      </a:r>
                      <a:r>
                        <a:rPr lang="ru-RU" sz="24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найближчим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часом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піти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 у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декретну</a:t>
                      </a:r>
                      <a:r>
                        <a:rPr lang="ru-RU" sz="2400" b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2400" b="0" dirty="0" err="1">
                          <a:solidFill>
                            <a:schemeClr val="dk1"/>
                          </a:solidFill>
                        </a:rPr>
                        <a:t>відпустку</a:t>
                      </a: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1400" u="none" strike="noStrike" cap="none" dirty="0"/>
                    </a:p>
                  </a:txBody>
                  <a:tcPr marL="180000" marR="10800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  <p:sp>
        <p:nvSpPr>
          <p:cNvPr id="1447" name="Google Shape;1447;p54"/>
          <p:cNvSpPr/>
          <p:nvPr/>
        </p:nvSpPr>
        <p:spPr>
          <a:xfrm>
            <a:off x="289565" y="160495"/>
            <a:ext cx="1190243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Тип дискримінації: </a:t>
            </a:r>
            <a:r>
              <a:rPr lang="ru-RU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Гендерна </a:t>
            </a:r>
            <a:r>
              <a:rPr lang="ru-RU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(за статевою ознакою)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59"/>
          <p:cNvSpPr/>
          <p:nvPr/>
        </p:nvSpPr>
        <p:spPr>
          <a:xfrm>
            <a:off x="144787" y="581061"/>
            <a:ext cx="1190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Тип дискримінації: </a:t>
            </a:r>
            <a:r>
              <a:rPr lang="ru-RU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Соціальний статус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53" name="Google Shape;1453;p59"/>
          <p:cNvGraphicFramePr/>
          <p:nvPr/>
        </p:nvGraphicFramePr>
        <p:xfrm>
          <a:off x="5869605" y="1576095"/>
          <a:ext cx="6322400" cy="4055825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6322400"/>
              </a:tblGrid>
              <a:tr h="102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1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Прихований меседж</a:t>
                      </a:r>
                      <a:endParaRPr sz="1400" u="none" strike="noStrike" cap="none"/>
                    </a:p>
                  </a:txBody>
                  <a:tcPr marL="65400" marR="6857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029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Це місце не для вас, люди нижчого класу не мають смаку, у вас не вистачить грошей на ці ексклюзивні речі.</a:t>
                      </a:r>
                      <a:endParaRPr sz="26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80000" marR="144000" marT="72000" marB="0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4" name="Google Shape;1454;p59"/>
          <p:cNvGraphicFramePr/>
          <p:nvPr/>
        </p:nvGraphicFramePr>
        <p:xfrm>
          <a:off x="76876" y="1576095"/>
          <a:ext cx="5684525" cy="4055825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5684525"/>
              </a:tblGrid>
              <a:tr h="65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1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Фрази або поведінка з мікроагресією</a:t>
                      </a:r>
                      <a:endParaRPr sz="200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40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Коли бідно вдягнена людина заходить до крамниці з вишуканим одягом, їй кажуть: «Ви тут собі нічого не знайдете».</a:t>
                      </a:r>
                      <a:endParaRPr sz="1400" u="none" strike="noStrike" cap="none"/>
                    </a:p>
                  </a:txBody>
                  <a:tcPr marL="144000" marR="144000" marT="108000" marB="288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59"/>
          <p:cNvSpPr/>
          <p:nvPr/>
        </p:nvSpPr>
        <p:spPr>
          <a:xfrm>
            <a:off x="144787" y="581064"/>
            <a:ext cx="119025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Тип </a:t>
            </a:r>
            <a:r>
              <a:rPr lang="ru-RU" sz="40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дискримінації</a:t>
            </a:r>
            <a:r>
              <a:rPr lang="ru-RU" sz="40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ru-RU" sz="40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Етнічна</a:t>
            </a:r>
            <a:r>
              <a:rPr lang="ru-RU" sz="40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0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приналежність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53" name="Google Shape;1453;p59"/>
          <p:cNvGraphicFramePr/>
          <p:nvPr>
            <p:extLst>
              <p:ext uri="{D42A27DB-BD31-4B8C-83A1-F6EECF244321}">
                <p14:modId xmlns:p14="http://schemas.microsoft.com/office/powerpoint/2010/main" val="2798831827"/>
              </p:ext>
            </p:extLst>
          </p:nvPr>
        </p:nvGraphicFramePr>
        <p:xfrm>
          <a:off x="5869605" y="1576095"/>
          <a:ext cx="6322400" cy="4055825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6322400"/>
              </a:tblGrid>
              <a:tr h="102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Прихований</a:t>
                      </a:r>
                      <a:r>
                        <a:rPr lang="ru-RU" sz="24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меседж</a:t>
                      </a:r>
                      <a:endParaRPr sz="1400" u="none" strike="noStrike" cap="none" dirty="0"/>
                    </a:p>
                  </a:txBody>
                  <a:tcPr marL="65400" marR="68575" marT="0" marB="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029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Люди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однієї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національності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мають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переваги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над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іншими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</a:t>
                      </a:r>
                      <a:endParaRPr sz="26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80000" marR="144000" marT="72000" marB="0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4" name="Google Shape;1454;p59"/>
          <p:cNvGraphicFramePr/>
          <p:nvPr>
            <p:extLst>
              <p:ext uri="{D42A27DB-BD31-4B8C-83A1-F6EECF244321}">
                <p14:modId xmlns:p14="http://schemas.microsoft.com/office/powerpoint/2010/main" val="1212919271"/>
              </p:ext>
            </p:extLst>
          </p:nvPr>
        </p:nvGraphicFramePr>
        <p:xfrm>
          <a:off x="76876" y="1576095"/>
          <a:ext cx="5684525" cy="4055825"/>
        </p:xfrm>
        <a:graphic>
          <a:graphicData uri="http://schemas.openxmlformats.org/drawingml/2006/table">
            <a:tbl>
              <a:tblPr firstRow="1" firstCol="1" bandRow="1">
                <a:noFill/>
                <a:tableStyleId>{A9EC3000-EAC1-49D5-87E0-BA97B6C60DA0}</a:tableStyleId>
              </a:tblPr>
              <a:tblGrid>
                <a:gridCol w="5684525"/>
              </a:tblGrid>
              <a:tr h="65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Фрази</a:t>
                      </a:r>
                      <a:r>
                        <a:rPr lang="ru-RU" sz="24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або</a:t>
                      </a:r>
                      <a:r>
                        <a:rPr lang="ru-RU" sz="24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поведінка</a:t>
                      </a:r>
                      <a:r>
                        <a:rPr lang="ru-RU" sz="24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з </a:t>
                      </a:r>
                      <a:r>
                        <a:rPr lang="ru-RU" sz="24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мікроагресією</a:t>
                      </a:r>
                      <a:endParaRPr sz="2000" i="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40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англійці</a:t>
                      </a:r>
                      <a:r>
                        <a:rPr lang="ru-RU" sz="2600" b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американці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українці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турки…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роми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Усі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грузини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…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Людина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кавказької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ru-RU" sz="2600" b="0" u="none" strike="noStrike" cap="none" baseline="0" dirty="0" err="1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національності</a:t>
                      </a:r>
                      <a:r>
                        <a:rPr lang="ru-RU" sz="2600" b="0" u="none" strike="noStrike" cap="none" baseline="0" dirty="0" smtClean="0">
                          <a:solidFill>
                            <a:schemeClr val="dk1"/>
                          </a:solidFill>
                          <a:latin typeface="Calibri"/>
                          <a:sym typeface="Calibri"/>
                        </a:rPr>
                        <a:t>…</a:t>
                      </a:r>
                      <a:endParaRPr sz="1400" u="none" strike="noStrike" cap="none" dirty="0"/>
                    </a:p>
                  </a:txBody>
                  <a:tcPr marL="144000" marR="144000" marT="108000" marB="288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7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3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61"/>
          <p:cNvGrpSpPr/>
          <p:nvPr/>
        </p:nvGrpSpPr>
        <p:grpSpPr>
          <a:xfrm>
            <a:off x="504667" y="269566"/>
            <a:ext cx="11182668" cy="5110478"/>
            <a:chOff x="504666" y="269566"/>
            <a:chExt cx="11182668" cy="5110478"/>
          </a:xfrm>
        </p:grpSpPr>
        <p:pic>
          <p:nvPicPr>
            <p:cNvPr id="1460" name="Google Shape;1460;p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4666" y="269566"/>
              <a:ext cx="11182668" cy="51104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1" name="Google Shape;1461;p61"/>
            <p:cNvSpPr/>
            <p:nvPr/>
          </p:nvSpPr>
          <p:spPr>
            <a:xfrm>
              <a:off x="1106807" y="3227549"/>
              <a:ext cx="1103251" cy="1103251"/>
            </a:xfrm>
            <a:prstGeom prst="ellipse">
              <a:avLst/>
            </a:prstGeom>
            <a:solidFill>
              <a:srgbClr val="008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61"/>
            <p:cNvSpPr/>
            <p:nvPr/>
          </p:nvSpPr>
          <p:spPr>
            <a:xfrm>
              <a:off x="4215782" y="2593972"/>
              <a:ext cx="1103251" cy="1103251"/>
            </a:xfrm>
            <a:prstGeom prst="ellipse">
              <a:avLst/>
            </a:prstGeom>
            <a:solidFill>
              <a:srgbClr val="C0CA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61"/>
            <p:cNvSpPr/>
            <p:nvPr/>
          </p:nvSpPr>
          <p:spPr>
            <a:xfrm>
              <a:off x="6585921" y="1896369"/>
              <a:ext cx="1103251" cy="1103251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61"/>
            <p:cNvSpPr/>
            <p:nvPr/>
          </p:nvSpPr>
          <p:spPr>
            <a:xfrm>
              <a:off x="9051425" y="1180980"/>
              <a:ext cx="1103251" cy="1103251"/>
            </a:xfrm>
            <a:prstGeom prst="ellipse">
              <a:avLst/>
            </a:prstGeom>
            <a:solidFill>
              <a:srgbClr val="F45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5" name="Google Shape;1465;p61"/>
          <p:cNvSpPr/>
          <p:nvPr/>
        </p:nvSpPr>
        <p:spPr>
          <a:xfrm>
            <a:off x="1141921" y="2593973"/>
            <a:ext cx="110325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897B"/>
                </a:solidFill>
                <a:latin typeface="Calibri"/>
                <a:ea typeface="Calibri"/>
                <a:cs typeface="Calibri"/>
                <a:sym typeface="Calibri"/>
              </a:rPr>
              <a:t>ФАКТИ</a:t>
            </a:r>
            <a:endParaRPr sz="2400" b="1" i="0" u="none" strike="noStrike" cap="none">
              <a:solidFill>
                <a:srgbClr val="0089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61"/>
          <p:cNvSpPr/>
          <p:nvPr/>
        </p:nvSpPr>
        <p:spPr>
          <a:xfrm>
            <a:off x="3519956" y="1923413"/>
            <a:ext cx="12474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C0CA33"/>
                </a:solidFill>
                <a:latin typeface="Calibri"/>
                <a:ea typeface="Calibri"/>
                <a:cs typeface="Calibri"/>
                <a:sym typeface="Calibri"/>
              </a:rPr>
              <a:t>ЕМОЦІЇ </a:t>
            </a:r>
            <a:endParaRPr sz="2400" b="1" i="0" u="none" strike="noStrike" cap="none">
              <a:solidFill>
                <a:srgbClr val="C0CA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61"/>
          <p:cNvSpPr/>
          <p:nvPr/>
        </p:nvSpPr>
        <p:spPr>
          <a:xfrm>
            <a:off x="5842001" y="1222373"/>
            <a:ext cx="148784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FF8F00"/>
                </a:solidFill>
                <a:latin typeface="Calibri"/>
                <a:ea typeface="Calibri"/>
                <a:cs typeface="Calibri"/>
                <a:sym typeface="Calibri"/>
              </a:rPr>
              <a:t>ПОТРЕБИ </a:t>
            </a:r>
            <a:endParaRPr sz="2400" b="1" i="0" u="none" strike="noStrike" cap="none">
              <a:solidFill>
                <a:srgbClr val="FF8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61"/>
          <p:cNvSpPr/>
          <p:nvPr/>
        </p:nvSpPr>
        <p:spPr>
          <a:xfrm>
            <a:off x="8219440" y="539422"/>
            <a:ext cx="173207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F4511E"/>
                </a:solidFill>
                <a:latin typeface="Calibri"/>
                <a:ea typeface="Calibri"/>
                <a:cs typeface="Calibri"/>
                <a:sym typeface="Calibri"/>
              </a:rPr>
              <a:t>ПРОХАННЯ </a:t>
            </a:r>
            <a:endParaRPr sz="2400" b="1" i="0" u="none" strike="noStrike" cap="none">
              <a:solidFill>
                <a:srgbClr val="F4511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61"/>
          <p:cNvSpPr/>
          <p:nvPr/>
        </p:nvSpPr>
        <p:spPr>
          <a:xfrm>
            <a:off x="504668" y="5519750"/>
            <a:ext cx="23777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Факти, події, що саме сталося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61"/>
          <p:cNvSpPr/>
          <p:nvPr/>
        </p:nvSpPr>
        <p:spPr>
          <a:xfrm>
            <a:off x="3687766" y="4717418"/>
            <a:ext cx="298735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Емоції (злість, сум, сором, почуття провини, відраза, образа, ревнощі або інші)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61"/>
          <p:cNvSpPr/>
          <p:nvPr/>
        </p:nvSpPr>
        <p:spPr>
          <a:xfrm>
            <a:off x="6154901" y="4016377"/>
            <a:ext cx="253221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Потреби (незадоволені, невраховані)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61"/>
          <p:cNvSpPr/>
          <p:nvPr/>
        </p:nvSpPr>
        <p:spPr>
          <a:xfrm>
            <a:off x="8687117" y="3371660"/>
            <a:ext cx="31188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Прохання (чітке, конкретне)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3" name="Google Shape;1473;p61"/>
          <p:cNvCxnSpPr/>
          <p:nvPr/>
        </p:nvCxnSpPr>
        <p:spPr>
          <a:xfrm rot="10800000">
            <a:off x="504667" y="5614035"/>
            <a:ext cx="0" cy="453390"/>
          </a:xfrm>
          <a:prstGeom prst="straightConnector1">
            <a:avLst/>
          </a:prstGeom>
          <a:noFill/>
          <a:ln w="28575" cap="flat" cmpd="sng">
            <a:solidFill>
              <a:srgbClr val="00897B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4" name="Google Shape;1474;p61"/>
          <p:cNvCxnSpPr/>
          <p:nvPr/>
        </p:nvCxnSpPr>
        <p:spPr>
          <a:xfrm rot="10800000">
            <a:off x="3687763" y="4820384"/>
            <a:ext cx="0" cy="736600"/>
          </a:xfrm>
          <a:prstGeom prst="straightConnector1">
            <a:avLst/>
          </a:prstGeom>
          <a:noFill/>
          <a:ln w="28575" cap="flat" cmpd="sng">
            <a:solidFill>
              <a:srgbClr val="C0CA3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5" name="Google Shape;1475;p61"/>
          <p:cNvCxnSpPr/>
          <p:nvPr/>
        </p:nvCxnSpPr>
        <p:spPr>
          <a:xfrm rot="10800000">
            <a:off x="6154899" y="4108781"/>
            <a:ext cx="0" cy="481965"/>
          </a:xfrm>
          <a:prstGeom prst="straightConnector1">
            <a:avLst/>
          </a:prstGeom>
          <a:noFill/>
          <a:ln w="28575" cap="flat" cmpd="sng">
            <a:solidFill>
              <a:srgbClr val="FF8F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6" name="Google Shape;1476;p61"/>
          <p:cNvCxnSpPr/>
          <p:nvPr/>
        </p:nvCxnSpPr>
        <p:spPr>
          <a:xfrm rot="10800000">
            <a:off x="8687119" y="3465779"/>
            <a:ext cx="0" cy="181093"/>
          </a:xfrm>
          <a:prstGeom prst="straightConnector1">
            <a:avLst/>
          </a:prstGeom>
          <a:noFill/>
          <a:ln w="28575" cap="flat" cmpd="sng">
            <a:solidFill>
              <a:srgbClr val="F4511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77" name="Google Shape;1477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5567" y="3227548"/>
            <a:ext cx="1103252" cy="1103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8" name="Google Shape;1478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5389" y="2549837"/>
            <a:ext cx="1052899" cy="105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9" name="Google Shape;1479;p6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58108" y="1923418"/>
            <a:ext cx="1141461" cy="119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0" name="Google Shape;1480;p6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28247" y="1182899"/>
            <a:ext cx="1205696" cy="1103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62"/>
          <p:cNvSpPr/>
          <p:nvPr/>
        </p:nvSpPr>
        <p:spPr>
          <a:xfrm>
            <a:off x="0" y="1506990"/>
            <a:ext cx="7620000" cy="3689225"/>
          </a:xfrm>
          <a:prstGeom prst="rect">
            <a:avLst/>
          </a:prstGeom>
          <a:solidFill>
            <a:srgbClr val="C0CA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6" name="Google Shape;1486;p62" descr="Audre Lord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7" name="Google Shape;1487;p62"/>
          <p:cNvCxnSpPr/>
          <p:nvPr/>
        </p:nvCxnSpPr>
        <p:spPr>
          <a:xfrm>
            <a:off x="1058556" y="3149600"/>
            <a:ext cx="0" cy="1625600"/>
          </a:xfrm>
          <a:prstGeom prst="straightConnector1">
            <a:avLst/>
          </a:prstGeom>
          <a:noFill/>
          <a:ln w="698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8" name="Google Shape;1488;p62"/>
          <p:cNvSpPr/>
          <p:nvPr/>
        </p:nvSpPr>
        <p:spPr>
          <a:xfrm>
            <a:off x="1341129" y="3065909"/>
            <a:ext cx="5943593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не наші відмінності розділяють нас. Нас розділяє наша нездатність визнати, прийняти й радіти цим розбіжностям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9" name="Google Shape;1489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231" y="1404116"/>
            <a:ext cx="1550652" cy="155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0" name="Google Shape;1490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5212" y="1872977"/>
            <a:ext cx="857429" cy="85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491" name="Google Shape;1491;p62"/>
          <p:cNvSpPr/>
          <p:nvPr/>
        </p:nvSpPr>
        <p:spPr>
          <a:xfrm>
            <a:off x="1199897" y="487686"/>
            <a:ext cx="3876383" cy="72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62"/>
          <p:cNvSpPr/>
          <p:nvPr/>
        </p:nvSpPr>
        <p:spPr>
          <a:xfrm>
            <a:off x="2027699" y="1793859"/>
            <a:ext cx="441374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Одрі</a:t>
            </a:r>
            <a:r>
              <a:rPr lang="ru-RU" sz="36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Лорд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ru-RU" sz="24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Audre</a:t>
            </a:r>
            <a:r>
              <a:rPr lang="ru-RU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4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Lorde</a:t>
            </a:r>
            <a:r>
              <a:rPr lang="ru-RU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Комікси проти </a:t>
            </a:r>
            <a:r>
              <a:rPr lang="uk-UA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булінгу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858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Переглядаємо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мультфільм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Камінь-ножиці-папір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7686" y="1825625"/>
            <a:ext cx="10314516" cy="4351338"/>
          </a:xfrm>
        </p:spPr>
      </p:pic>
    </p:spTree>
    <p:extLst>
      <p:ext uri="{BB962C8B-B14F-4D97-AF65-F5344CB8AC3E}">
        <p14:creationId xmlns:p14="http://schemas.microsoft.com/office/powerpoint/2010/main" val="4566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79" y="339370"/>
            <a:ext cx="10907332" cy="897004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uk-UA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итання коміксів для новачків</a:t>
            </a:r>
            <a:endParaRPr lang="ru-RU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5858" y="1365161"/>
            <a:ext cx="9760686" cy="1403091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Ко́мікс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малюнків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короткими текстами,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зв'язну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розповідь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93491" y="2238233"/>
            <a:ext cx="605050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07000"/>
              </a:lnSpc>
              <a:spcAft>
                <a:spcPts val="800"/>
              </a:spcAft>
              <a:buClrTx/>
              <a:buFontTx/>
              <a:buNone/>
            </a:pPr>
            <a:endParaRPr lang="ru-RU" sz="1800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4786">
            <a:off x="4804308" y="2655826"/>
            <a:ext cx="3192110" cy="420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3459">
            <a:off x="8185981" y="2569261"/>
            <a:ext cx="2753291" cy="393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2097">
            <a:off x="805941" y="2621824"/>
            <a:ext cx="3528289" cy="347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57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75" y="3735235"/>
            <a:ext cx="4316412" cy="217011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" t="54456" r="66261" b="1819"/>
          <a:stretch/>
        </p:blipFill>
        <p:spPr bwMode="auto">
          <a:xfrm>
            <a:off x="1431911" y="3796281"/>
            <a:ext cx="1534047" cy="208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7078249" cy="824846"/>
          </a:xfrm>
        </p:spPr>
        <p:txBody>
          <a:bodyPr>
            <a:normAutofit/>
          </a:bodyPr>
          <a:lstStyle/>
          <a:p>
            <a:r>
              <a:rPr lang="uk-UA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чого складається комікс</a:t>
            </a:r>
            <a:endParaRPr lang="uk-UA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43184" y="1209278"/>
            <a:ext cx="4308954" cy="215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88" y="1337833"/>
            <a:ext cx="4316342" cy="21703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184" y="3668554"/>
            <a:ext cx="4308954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Штриховая стрелка вправо 4"/>
          <p:cNvSpPr/>
          <p:nvPr/>
        </p:nvSpPr>
        <p:spPr>
          <a:xfrm>
            <a:off x="5057687" y="2079321"/>
            <a:ext cx="1155222" cy="57619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982" y="4413270"/>
            <a:ext cx="110892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346" y="2062619"/>
            <a:ext cx="85385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4" y="4448811"/>
            <a:ext cx="628541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58576" y="3022504"/>
            <a:ext cx="2676722" cy="1015028"/>
          </a:xfrm>
          <a:prstGeom prst="wedgeRoundRectCallout">
            <a:avLst>
              <a:gd name="adj1" fmla="val -59491"/>
              <a:gd name="adj2" fmla="val 58491"/>
              <a:gd name="adj3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Що я кажу вголос</a:t>
            </a:r>
            <a:endParaRPr lang="uk-UA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378" y="1386812"/>
            <a:ext cx="3641420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/>
              <a:t>Текст автора </a:t>
            </a:r>
            <a:r>
              <a:rPr lang="uk-UA" sz="2000" dirty="0" smtClean="0"/>
              <a:t>допомагає зрозуміти, що відбувається</a:t>
            </a:r>
            <a:endParaRPr lang="uk-UA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76822" y="1508139"/>
            <a:ext cx="364083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Комікс складається із блоків, які називаються </a:t>
            </a:r>
            <a:r>
              <a:rPr lang="uk-UA" sz="2000" b="1" dirty="0" smtClean="0"/>
              <a:t>панелями</a:t>
            </a:r>
            <a:r>
              <a:rPr lang="uk-UA" sz="2000" dirty="0" smtClean="0"/>
              <a:t> і читаються зліва направо та зверху вниз</a:t>
            </a:r>
            <a:endParaRPr lang="uk-UA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822" y="2963645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1</a:t>
            </a:r>
            <a:endParaRPr lang="uk-U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75748" y="2858342"/>
            <a:ext cx="27557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</a:t>
            </a:r>
            <a:endParaRPr lang="uk-UA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76822" y="5371450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3</a:t>
            </a:r>
            <a:endParaRPr lang="uk-UA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49867" y="5317692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4</a:t>
            </a:r>
            <a:endParaRPr lang="uk-UA" b="1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5" t="51988"/>
          <a:stretch/>
        </p:blipFill>
        <p:spPr bwMode="auto">
          <a:xfrm>
            <a:off x="7192924" y="3735662"/>
            <a:ext cx="2620258" cy="203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7608520" y="2424216"/>
            <a:ext cx="2943618" cy="1478967"/>
          </a:xfrm>
          <a:prstGeom prst="cloudCallout">
            <a:avLst>
              <a:gd name="adj1" fmla="val -28896"/>
              <a:gd name="adj2" fmla="val 63513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 що я думаю</a:t>
            </a:r>
            <a:endParaRPr lang="uk-UA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801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974277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Створюємо комікс разом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643" y="1271834"/>
            <a:ext cx="11402093" cy="5270634"/>
          </a:xfrm>
        </p:spPr>
        <p:txBody>
          <a:bodyPr>
            <a:noAutofit/>
          </a:bodyPr>
          <a:lstStyle/>
          <a:p>
            <a:r>
              <a:rPr lang="uk-UA" sz="3200" dirty="0" smtClean="0"/>
              <a:t>Розділіть аркуш на 4 панелі</a:t>
            </a:r>
          </a:p>
          <a:p>
            <a:r>
              <a:rPr lang="uk-UA" sz="3200" dirty="0"/>
              <a:t>Прочитайте текст, розділіть його на 3 частини</a:t>
            </a:r>
          </a:p>
          <a:p>
            <a:r>
              <a:rPr lang="uk-UA" sz="3200" dirty="0" smtClean="0"/>
              <a:t>Заповніть малюнками і текстом 3 панелі коміксу</a:t>
            </a:r>
          </a:p>
          <a:p>
            <a:r>
              <a:rPr lang="uk-UA" sz="3200" dirty="0" smtClean="0"/>
              <a:t>Придумайте закінчення і заповніть відповідними малюнками і текстом завершальну панель</a:t>
            </a:r>
          </a:p>
          <a:p>
            <a:r>
              <a:rPr lang="uk-UA" sz="3200" dirty="0" smtClean="0"/>
              <a:t>Презентуйте новий комікс глядачам</a:t>
            </a:r>
          </a:p>
          <a:p>
            <a:r>
              <a:rPr lang="uk-UA" sz="3200" dirty="0" smtClean="0"/>
              <a:t>Відсвяткуйте разом!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86767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"/>
          <p:cNvSpPr/>
          <p:nvPr/>
        </p:nvSpPr>
        <p:spPr>
          <a:xfrm>
            <a:off x="0" y="6762749"/>
            <a:ext cx="12192000" cy="103656"/>
          </a:xfrm>
          <a:prstGeom prst="rect">
            <a:avLst/>
          </a:prstGeom>
          <a:solidFill>
            <a:srgbClr val="43B6C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86416" y="3058961"/>
            <a:ext cx="47035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 smtClean="0">
                <a:solidFill>
                  <a:schemeClr val="bg2"/>
                </a:solidFill>
              </a:rPr>
              <a:t>БІЛИЙ ШУМ</a:t>
            </a:r>
            <a:endParaRPr lang="uk-UA" sz="6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1976" y="137648"/>
            <a:ext cx="10004664" cy="676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46511" y="615968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hlinkClick r:id="rId2"/>
              </a:rPr>
              <a:t>https://</a:t>
            </a:r>
            <a:r>
              <a:rPr lang="en-US" sz="1200" dirty="0" smtClean="0">
                <a:hlinkClick r:id="rId2"/>
              </a:rPr>
              <a:t>www.youtube.com/watch?v=N6iiYfkg2Qk</a:t>
            </a:r>
            <a:endParaRPr lang="uk-UA" sz="1200" dirty="0" smtClean="0"/>
          </a:p>
          <a:p>
            <a:r>
              <a:rPr lang="ru-RU" sz="1200" dirty="0" smtClean="0"/>
              <a:t>фрагмент </a:t>
            </a:r>
            <a:r>
              <a:rPr lang="ru-RU" sz="1200" dirty="0"/>
              <a:t>«Чучело», Мосфильм, 1983, Ролан </a:t>
            </a:r>
            <a:r>
              <a:rPr lang="ru-RU" sz="1200" dirty="0" err="1"/>
              <a:t>Биков</a:t>
            </a:r>
            <a:endParaRPr lang="uk-UA" sz="1200" dirty="0"/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968" y="517403"/>
            <a:ext cx="4252064" cy="616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39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41"/>
          <p:cNvSpPr/>
          <p:nvPr/>
        </p:nvSpPr>
        <p:spPr>
          <a:xfrm>
            <a:off x="433771" y="564114"/>
            <a:ext cx="5804984" cy="308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none" strike="noStrike" cap="none" dirty="0" err="1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Вправа</a:t>
            </a:r>
            <a:r>
              <a:rPr lang="ru-RU" sz="54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5400" b="1" i="0" u="none" strike="noStrike" cap="none" dirty="0" err="1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Вчимось</a:t>
            </a:r>
            <a:r>
              <a:rPr lang="ru-RU" sz="54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5400" b="1" i="0" u="none" strike="noStrike" cap="none" dirty="0" err="1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протидіяти</a:t>
            </a:r>
            <a:r>
              <a:rPr lang="ru-RU" sz="54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5400" b="1" i="0" u="none" strike="noStrike" cap="none" dirty="0" err="1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мікроагресії</a:t>
            </a:r>
            <a:r>
              <a:rPr lang="ru-RU" sz="54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14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8" name="Google Shape;1408;p41"/>
          <p:cNvPicPr preferRelativeResize="0"/>
          <p:nvPr/>
        </p:nvPicPr>
        <p:blipFill rotWithShape="1">
          <a:blip r:embed="rId3">
            <a:alphaModFix/>
          </a:blip>
          <a:srcRect l="11329" r="58699" b="33190"/>
          <a:stretch/>
        </p:blipFill>
        <p:spPr>
          <a:xfrm>
            <a:off x="5845215" y="564117"/>
            <a:ext cx="3636988" cy="4220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42"/>
          <p:cNvSpPr/>
          <p:nvPr/>
        </p:nvSpPr>
        <p:spPr>
          <a:xfrm>
            <a:off x="532205" y="448345"/>
            <a:ext cx="11358880" cy="48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88"/>
              <a:buFont typeface="Arial"/>
              <a:buChar char="●"/>
            </a:pP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Поняття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мікроагресія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 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 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ненасильницьке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». 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Визначення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прихованих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меседжів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транслюються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через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репліки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мікроагресією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4"/>
              </a:buClr>
              <a:buSzPts val="3388"/>
              <a:buFont typeface="Arial"/>
              <a:buChar char="●"/>
            </a:pP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Після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вивчення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основ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ненасильницького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учасники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складають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діалоги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де перша фраза —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репліка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із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прихованою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агресією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а друга —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відповідь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спокійній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дотриманням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формули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факти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емоції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потреби,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прохання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4"/>
              </a:buClr>
              <a:buSzPts val="3388"/>
              <a:buFont typeface="Arial"/>
              <a:buChar char="●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Робота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діалогів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відбувається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групах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 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6-8 </a:t>
            </a:r>
            <a:r>
              <a:rPr lang="ru-RU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осіб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свою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чергу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діляться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дві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підгрупи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підгрупа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для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репліки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підгрупа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для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створення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відповіді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" name="Google Shape;1423;p45" descr="C:\Users\HP\Desktop\Танюша\Медиаграмотность. Программы уроков\Червень 2019\Діалог\Фотопроект\QGZeyk-OLlV8FZrjY-WC6g-defaul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5" y="4"/>
            <a:ext cx="6857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4" name="Google Shape;1424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3150161"/>
            <a:ext cx="6516547" cy="3707838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45"/>
          <p:cNvSpPr/>
          <p:nvPr/>
        </p:nvSpPr>
        <p:spPr>
          <a:xfrm>
            <a:off x="1130677" y="4325701"/>
            <a:ext cx="4965327" cy="1091257"/>
          </a:xfrm>
          <a:prstGeom prst="roundRect">
            <a:avLst>
              <a:gd name="adj" fmla="val 70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«Оце так! Не дивлячись на твої форми, ти така гнучка та пластична»</a:t>
            </a:r>
            <a:endParaRPr sz="24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0" name="Google Shape;1430;p46" descr="C:\Users\HP\Desktop\Танюша\Медиаграмотность. Программы уроков\Червень 2019\Діалог\Фотопроект\796c4dde50f3fcea641e99ab0fb6dc70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5637" y="1139191"/>
            <a:ext cx="8716367" cy="5718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1" name="Google Shape;1431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3150161"/>
            <a:ext cx="6516547" cy="3707838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46"/>
          <p:cNvSpPr/>
          <p:nvPr/>
        </p:nvSpPr>
        <p:spPr>
          <a:xfrm>
            <a:off x="1130677" y="4325701"/>
            <a:ext cx="4965327" cy="1091257"/>
          </a:xfrm>
          <a:prstGeom prst="roundRect">
            <a:avLst>
              <a:gd name="adj" fmla="val 70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«Ти ба, я б ніколи не здогадався що ти маєш вчений ступінь»</a:t>
            </a:r>
            <a:endParaRPr sz="24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46"/>
          <p:cNvSpPr/>
          <p:nvPr/>
        </p:nvSpPr>
        <p:spPr>
          <a:xfrm>
            <a:off x="3613341" y="1232065"/>
            <a:ext cx="3921783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фото — володарка Пулітцерівської премії з літератури С’юзен-Лорі Паркс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8" name="Google Shape;1438;p47" descr="C:\Users\HP\Desktop\Танюша\Медиаграмотность. Программы уроков\Червень 2019\Діалог\Фотопроект\пожилой человек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0281" y="1137586"/>
            <a:ext cx="8661723" cy="5749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3150161"/>
            <a:ext cx="6516547" cy="3707838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47"/>
          <p:cNvSpPr/>
          <p:nvPr/>
        </p:nvSpPr>
        <p:spPr>
          <a:xfrm>
            <a:off x="1130677" y="4325701"/>
            <a:ext cx="4965327" cy="1091257"/>
          </a:xfrm>
          <a:prstGeom prst="roundRect">
            <a:avLst>
              <a:gd name="adj" fmla="val 70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«Як ти швидко міркуєш, незважаючи на свій вік»</a:t>
            </a:r>
            <a:endParaRPr sz="24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Настроювані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98B8E"/>
      </a:accent1>
      <a:accent2>
        <a:srgbClr val="0A5254"/>
      </a:accent2>
      <a:accent3>
        <a:srgbClr val="D76427"/>
      </a:accent3>
      <a:accent4>
        <a:srgbClr val="25BDC1"/>
      </a:accent4>
      <a:accent5>
        <a:srgbClr val="098B8E"/>
      </a:accent5>
      <a:accent6>
        <a:srgbClr val="99B83C"/>
      </a:accent6>
      <a:hlink>
        <a:srgbClr val="098B8E"/>
      </a:hlink>
      <a:folHlink>
        <a:srgbClr val="098B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Настроювані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DA041"/>
      </a:accent1>
      <a:accent2>
        <a:srgbClr val="DCD547"/>
      </a:accent2>
      <a:accent3>
        <a:srgbClr val="6ABD45"/>
      </a:accent3>
      <a:accent4>
        <a:srgbClr val="CBDE71"/>
      </a:accent4>
      <a:accent5>
        <a:srgbClr val="9AA6A6"/>
      </a:accent5>
      <a:accent6>
        <a:srgbClr val="D9E7E6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501</Words>
  <Application>Microsoft Office PowerPoint</Application>
  <PresentationFormat>Произвольный</PresentationFormat>
  <Paragraphs>73</Paragraphs>
  <Slides>19</Slides>
  <Notes>13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Lato</vt:lpstr>
      <vt:lpstr>Calibri</vt:lpstr>
      <vt:lpstr>Times New Roman</vt:lpstr>
      <vt:lpstr>Calibri Light</vt:lpstr>
      <vt:lpstr>Office Theme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Комікси проти булінгу</vt:lpstr>
      <vt:lpstr>Переглядаємо мультфільм</vt:lpstr>
      <vt:lpstr>Читання коміксів для новачків</vt:lpstr>
      <vt:lpstr>З чого складається комікс</vt:lpstr>
      <vt:lpstr>Створюємо комікс разом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Zvarych</dc:creator>
  <cp:lastModifiedBy>Инесса Сиваченко</cp:lastModifiedBy>
  <cp:revision>18</cp:revision>
  <dcterms:created xsi:type="dcterms:W3CDTF">2019-09-06T12:48:05Z</dcterms:created>
  <dcterms:modified xsi:type="dcterms:W3CDTF">2020-03-06T09:09:29Z</dcterms:modified>
</cp:coreProperties>
</file>